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4" r:id="rId1"/>
  </p:sldMasterIdLst>
  <p:notesMasterIdLst>
    <p:notesMasterId r:id="rId20"/>
  </p:notesMasterIdLst>
  <p:sldIdLst>
    <p:sldId id="256" r:id="rId2"/>
    <p:sldId id="297" r:id="rId3"/>
    <p:sldId id="330" r:id="rId4"/>
    <p:sldId id="333" r:id="rId5"/>
    <p:sldId id="334" r:id="rId6"/>
    <p:sldId id="331" r:id="rId7"/>
    <p:sldId id="332" r:id="rId8"/>
    <p:sldId id="329" r:id="rId9"/>
    <p:sldId id="340" r:id="rId10"/>
    <p:sldId id="341" r:id="rId11"/>
    <p:sldId id="347" r:id="rId12"/>
    <p:sldId id="351" r:id="rId13"/>
    <p:sldId id="343" r:id="rId14"/>
    <p:sldId id="345" r:id="rId15"/>
    <p:sldId id="346" r:id="rId16"/>
    <p:sldId id="348" r:id="rId17"/>
    <p:sldId id="349" r:id="rId18"/>
    <p:sldId id="344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/>
    <p:restoredTop sz="92793"/>
  </p:normalViewPr>
  <p:slideViewPr>
    <p:cSldViewPr snapToGrid="0" snapToObjects="1">
      <p:cViewPr>
        <p:scale>
          <a:sx n="185" d="100"/>
          <a:sy n="185" d="100"/>
        </p:scale>
        <p:origin x="-2320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652357-82BB-444E-93F9-C92ED4B5B292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A7117E-D572-D041-B380-BFE096F74800}">
      <dgm:prSet phldrT="[Text]" custT="1"/>
      <dgm:spPr/>
      <dgm:t>
        <a:bodyPr/>
        <a:lstStyle/>
        <a:p>
          <a:r>
            <a:rPr lang="en-US" sz="2200" dirty="0" smtClean="0"/>
            <a:t>Physical</a:t>
          </a:r>
          <a:endParaRPr lang="en-US" sz="2200" dirty="0"/>
        </a:p>
      </dgm:t>
    </dgm:pt>
    <dgm:pt modelId="{081B9AF5-2886-AF49-9909-D1E68C5FA03F}" type="parTrans" cxnId="{46D02D39-8931-9643-BAC7-E1CE6522BCD4}">
      <dgm:prSet/>
      <dgm:spPr/>
      <dgm:t>
        <a:bodyPr/>
        <a:lstStyle/>
        <a:p>
          <a:endParaRPr lang="en-US"/>
        </a:p>
      </dgm:t>
    </dgm:pt>
    <dgm:pt modelId="{A2F291D8-76B5-C940-9F52-9A5649A85F86}" type="sibTrans" cxnId="{46D02D39-8931-9643-BAC7-E1CE6522BCD4}">
      <dgm:prSet/>
      <dgm:spPr/>
      <dgm:t>
        <a:bodyPr/>
        <a:lstStyle/>
        <a:p>
          <a:endParaRPr lang="en-US"/>
        </a:p>
      </dgm:t>
    </dgm:pt>
    <dgm:pt modelId="{50880286-AE7E-4A45-B2CE-0478153C9B74}">
      <dgm:prSet phldrT="[Text]"/>
      <dgm:spPr/>
      <dgm:t>
        <a:bodyPr/>
        <a:lstStyle/>
        <a:p>
          <a:r>
            <a:rPr lang="en-US" dirty="0" smtClean="0"/>
            <a:t>Stronger immune</a:t>
          </a:r>
          <a:r>
            <a:rPr lang="en-US" baseline="0" dirty="0" smtClean="0"/>
            <a:t> system</a:t>
          </a:r>
        </a:p>
        <a:p>
          <a:endParaRPr lang="en-US" dirty="0"/>
        </a:p>
      </dgm:t>
    </dgm:pt>
    <dgm:pt modelId="{ABEB2ECF-6338-4C4A-8EA4-38622455B688}" type="parTrans" cxnId="{9E0111A1-F5E9-C94A-967B-7D81A1780935}">
      <dgm:prSet/>
      <dgm:spPr/>
      <dgm:t>
        <a:bodyPr/>
        <a:lstStyle/>
        <a:p>
          <a:endParaRPr lang="en-US"/>
        </a:p>
      </dgm:t>
    </dgm:pt>
    <dgm:pt modelId="{E6ADC355-98CF-1746-9822-3533743E4B8B}" type="sibTrans" cxnId="{9E0111A1-F5E9-C94A-967B-7D81A1780935}">
      <dgm:prSet/>
      <dgm:spPr/>
      <dgm:t>
        <a:bodyPr/>
        <a:lstStyle/>
        <a:p>
          <a:endParaRPr lang="en-US"/>
        </a:p>
      </dgm:t>
    </dgm:pt>
    <dgm:pt modelId="{409ACD89-FEA5-2744-BB8F-A14730ADF0C8}">
      <dgm:prSet phldrT="[Text]"/>
      <dgm:spPr/>
      <dgm:t>
        <a:bodyPr/>
        <a:lstStyle/>
        <a:p>
          <a:r>
            <a:rPr lang="en-US" dirty="0" smtClean="0"/>
            <a:t>Less</a:t>
          </a:r>
          <a:r>
            <a:rPr lang="en-US" baseline="0" dirty="0" smtClean="0"/>
            <a:t> bothered by aches and pains</a:t>
          </a:r>
        </a:p>
        <a:p>
          <a:endParaRPr lang="en-US" baseline="0" dirty="0" smtClean="0"/>
        </a:p>
      </dgm:t>
    </dgm:pt>
    <dgm:pt modelId="{A6E5CB77-9923-CE42-8D28-757F2B95919D}" type="parTrans" cxnId="{0B1EC35E-E867-FC43-B5E6-8BF4A290860E}">
      <dgm:prSet/>
      <dgm:spPr/>
      <dgm:t>
        <a:bodyPr/>
        <a:lstStyle/>
        <a:p>
          <a:endParaRPr lang="en-US"/>
        </a:p>
      </dgm:t>
    </dgm:pt>
    <dgm:pt modelId="{91F3BD48-5C36-2041-B133-003F627E8125}" type="sibTrans" cxnId="{0B1EC35E-E867-FC43-B5E6-8BF4A290860E}">
      <dgm:prSet/>
      <dgm:spPr/>
      <dgm:t>
        <a:bodyPr/>
        <a:lstStyle/>
        <a:p>
          <a:endParaRPr lang="en-US"/>
        </a:p>
      </dgm:t>
    </dgm:pt>
    <dgm:pt modelId="{D3ACA51D-88D1-0842-BA45-51D9006DC006}">
      <dgm:prSet phldrT="[Text]" custT="1"/>
      <dgm:spPr/>
      <dgm:t>
        <a:bodyPr/>
        <a:lstStyle/>
        <a:p>
          <a:r>
            <a:rPr lang="en-US" sz="2200" dirty="0" smtClean="0"/>
            <a:t>Social</a:t>
          </a:r>
          <a:endParaRPr lang="en-US" sz="2200" dirty="0"/>
        </a:p>
      </dgm:t>
    </dgm:pt>
    <dgm:pt modelId="{CD4CD8C5-5270-A843-90F4-7AEAEEA85949}" type="parTrans" cxnId="{133F81F9-5DA7-D740-82CB-09136B65331D}">
      <dgm:prSet/>
      <dgm:spPr/>
      <dgm:t>
        <a:bodyPr/>
        <a:lstStyle/>
        <a:p>
          <a:endParaRPr lang="en-US"/>
        </a:p>
      </dgm:t>
    </dgm:pt>
    <dgm:pt modelId="{956AA037-ECAC-E74E-9721-403B0793E4B4}" type="sibTrans" cxnId="{133F81F9-5DA7-D740-82CB-09136B65331D}">
      <dgm:prSet/>
      <dgm:spPr/>
      <dgm:t>
        <a:bodyPr/>
        <a:lstStyle/>
        <a:p>
          <a:endParaRPr lang="en-US"/>
        </a:p>
      </dgm:t>
    </dgm:pt>
    <dgm:pt modelId="{E30A62F5-F97B-FE49-A2AB-8641CCCA5A01}">
      <dgm:prSet phldrT="[Text]"/>
      <dgm:spPr/>
      <dgm:t>
        <a:bodyPr/>
        <a:lstStyle/>
        <a:p>
          <a:r>
            <a:rPr lang="en-US" dirty="0" smtClean="0"/>
            <a:t>More helpful, generous, and compassionate</a:t>
          </a:r>
        </a:p>
        <a:p>
          <a:endParaRPr lang="en-US" dirty="0"/>
        </a:p>
      </dgm:t>
    </dgm:pt>
    <dgm:pt modelId="{49F6AC0A-DDF1-F245-9835-A7D2D7089BE0}" type="parTrans" cxnId="{A1C73741-B873-0041-9E69-82261796FB4A}">
      <dgm:prSet/>
      <dgm:spPr/>
      <dgm:t>
        <a:bodyPr/>
        <a:lstStyle/>
        <a:p>
          <a:endParaRPr lang="en-US"/>
        </a:p>
      </dgm:t>
    </dgm:pt>
    <dgm:pt modelId="{C95AFEB1-ACE2-4D43-A73F-7488752DA772}" type="sibTrans" cxnId="{A1C73741-B873-0041-9E69-82261796FB4A}">
      <dgm:prSet/>
      <dgm:spPr/>
      <dgm:t>
        <a:bodyPr/>
        <a:lstStyle/>
        <a:p>
          <a:endParaRPr lang="en-US"/>
        </a:p>
      </dgm:t>
    </dgm:pt>
    <dgm:pt modelId="{61209DD7-550F-C242-8124-A3545A996ABE}">
      <dgm:prSet phldrT="[Text]" custT="1"/>
      <dgm:spPr/>
      <dgm:t>
        <a:bodyPr/>
        <a:lstStyle/>
        <a:p>
          <a:r>
            <a:rPr lang="en-US" sz="2200" dirty="0" smtClean="0"/>
            <a:t>Psychological</a:t>
          </a:r>
          <a:endParaRPr lang="en-US" sz="2200" dirty="0"/>
        </a:p>
      </dgm:t>
    </dgm:pt>
    <dgm:pt modelId="{574FA83C-541B-024B-9462-33C67E74DC03}" type="parTrans" cxnId="{08D2DAEB-962B-F34F-9125-E2DFEA9D34C4}">
      <dgm:prSet/>
      <dgm:spPr/>
      <dgm:t>
        <a:bodyPr/>
        <a:lstStyle/>
        <a:p>
          <a:endParaRPr lang="en-US"/>
        </a:p>
      </dgm:t>
    </dgm:pt>
    <dgm:pt modelId="{A9F133B5-A08D-3B4E-8125-A32ACFBC8794}" type="sibTrans" cxnId="{08D2DAEB-962B-F34F-9125-E2DFEA9D34C4}">
      <dgm:prSet/>
      <dgm:spPr/>
      <dgm:t>
        <a:bodyPr/>
        <a:lstStyle/>
        <a:p>
          <a:endParaRPr lang="en-US"/>
        </a:p>
      </dgm:t>
    </dgm:pt>
    <dgm:pt modelId="{C63A1ECA-2672-0949-8AB0-109B08184E77}">
      <dgm:prSet phldrT="[Text]"/>
      <dgm:spPr/>
      <dgm:t>
        <a:bodyPr/>
        <a:lstStyle/>
        <a:p>
          <a:r>
            <a:rPr lang="en-US" baseline="0" dirty="0" smtClean="0"/>
            <a:t>Lower blood pressure</a:t>
          </a:r>
        </a:p>
        <a:p>
          <a:endParaRPr lang="en-US" dirty="0"/>
        </a:p>
      </dgm:t>
    </dgm:pt>
    <dgm:pt modelId="{3A291BFB-B6A3-D041-A455-556204F57642}" type="parTrans" cxnId="{3E6D2E34-9219-4240-A156-4CC216E6F3A5}">
      <dgm:prSet/>
      <dgm:spPr/>
      <dgm:t>
        <a:bodyPr/>
        <a:lstStyle/>
        <a:p>
          <a:endParaRPr lang="en-US"/>
        </a:p>
      </dgm:t>
    </dgm:pt>
    <dgm:pt modelId="{4BBA41E4-56EE-3E42-ABF0-3240BBDB2347}" type="sibTrans" cxnId="{3E6D2E34-9219-4240-A156-4CC216E6F3A5}">
      <dgm:prSet/>
      <dgm:spPr/>
      <dgm:t>
        <a:bodyPr/>
        <a:lstStyle/>
        <a:p>
          <a:endParaRPr lang="en-US"/>
        </a:p>
      </dgm:t>
    </dgm:pt>
    <dgm:pt modelId="{DDBDDB3F-D326-4D4B-9932-13D72AA8939A}">
      <dgm:prSet phldrT="[Text]"/>
      <dgm:spPr/>
      <dgm:t>
        <a:bodyPr/>
        <a:lstStyle/>
        <a:p>
          <a:r>
            <a:rPr lang="en-US" baseline="0" dirty="0" smtClean="0"/>
            <a:t>Exercise more often and take better care of their health</a:t>
          </a:r>
        </a:p>
        <a:p>
          <a:endParaRPr lang="en-US" dirty="0"/>
        </a:p>
      </dgm:t>
    </dgm:pt>
    <dgm:pt modelId="{2DEC0918-BC7A-A64C-9BD2-BB2FAE56AAD4}" type="parTrans" cxnId="{BB023118-BC12-4446-9FA1-1EC9AA0E5510}">
      <dgm:prSet/>
      <dgm:spPr/>
      <dgm:t>
        <a:bodyPr/>
        <a:lstStyle/>
        <a:p>
          <a:endParaRPr lang="en-US"/>
        </a:p>
      </dgm:t>
    </dgm:pt>
    <dgm:pt modelId="{7B7CCB57-B936-ED49-B8A6-F07CA235C0FC}" type="sibTrans" cxnId="{BB023118-BC12-4446-9FA1-1EC9AA0E5510}">
      <dgm:prSet/>
      <dgm:spPr/>
      <dgm:t>
        <a:bodyPr/>
        <a:lstStyle/>
        <a:p>
          <a:endParaRPr lang="en-US"/>
        </a:p>
      </dgm:t>
    </dgm:pt>
    <dgm:pt modelId="{C8C6308E-23D5-2547-A4C3-0FFAD8572EB7}">
      <dgm:prSet phldrT="[Text]"/>
      <dgm:spPr/>
      <dgm:t>
        <a:bodyPr/>
        <a:lstStyle/>
        <a:p>
          <a:r>
            <a:rPr lang="en-US" baseline="0" dirty="0" smtClean="0"/>
            <a:t>Sleep longer and feel more refreshed upon waking</a:t>
          </a:r>
        </a:p>
        <a:p>
          <a:endParaRPr lang="en-US" dirty="0"/>
        </a:p>
      </dgm:t>
    </dgm:pt>
    <dgm:pt modelId="{E03CF86F-0FCF-C246-8EE2-C5DBB9E7D36B}" type="parTrans" cxnId="{BB433B3E-BB75-6B47-A141-028FD076B28A}">
      <dgm:prSet/>
      <dgm:spPr/>
      <dgm:t>
        <a:bodyPr/>
        <a:lstStyle/>
        <a:p>
          <a:endParaRPr lang="en-US"/>
        </a:p>
      </dgm:t>
    </dgm:pt>
    <dgm:pt modelId="{C0ABF860-16E7-6940-A9F1-420E9E4D790C}" type="sibTrans" cxnId="{BB433B3E-BB75-6B47-A141-028FD076B28A}">
      <dgm:prSet/>
      <dgm:spPr/>
      <dgm:t>
        <a:bodyPr/>
        <a:lstStyle/>
        <a:p>
          <a:endParaRPr lang="en-US"/>
        </a:p>
      </dgm:t>
    </dgm:pt>
    <dgm:pt modelId="{FB16FAC7-1632-1245-BA58-8BCB370D9897}">
      <dgm:prSet phldrT="[Text]"/>
      <dgm:spPr/>
      <dgm:t>
        <a:bodyPr/>
        <a:lstStyle/>
        <a:p>
          <a:r>
            <a:rPr lang="en-US" dirty="0" smtClean="0"/>
            <a:t>More forgiving</a:t>
          </a:r>
        </a:p>
        <a:p>
          <a:endParaRPr lang="en-US" dirty="0" smtClean="0"/>
        </a:p>
      </dgm:t>
    </dgm:pt>
    <dgm:pt modelId="{79EE4D75-AC8E-E845-8125-62C1B845E669}" type="parTrans" cxnId="{5D240525-9061-2548-9D86-FC9BD19F1711}">
      <dgm:prSet/>
      <dgm:spPr/>
      <dgm:t>
        <a:bodyPr/>
        <a:lstStyle/>
        <a:p>
          <a:endParaRPr lang="en-US"/>
        </a:p>
      </dgm:t>
    </dgm:pt>
    <dgm:pt modelId="{3796E97D-1AD2-D449-8A41-C308ACAC5326}" type="sibTrans" cxnId="{5D240525-9061-2548-9D86-FC9BD19F1711}">
      <dgm:prSet/>
      <dgm:spPr/>
      <dgm:t>
        <a:bodyPr/>
        <a:lstStyle/>
        <a:p>
          <a:endParaRPr lang="en-US"/>
        </a:p>
      </dgm:t>
    </dgm:pt>
    <dgm:pt modelId="{26559393-7531-2D47-A915-952FA93F2C43}">
      <dgm:prSet phldrT="[Text]"/>
      <dgm:spPr/>
      <dgm:t>
        <a:bodyPr/>
        <a:lstStyle/>
        <a:p>
          <a:r>
            <a:rPr lang="en-US" dirty="0" smtClean="0"/>
            <a:t>More outgoing</a:t>
          </a:r>
        </a:p>
        <a:p>
          <a:endParaRPr lang="en-US" dirty="0" smtClean="0"/>
        </a:p>
      </dgm:t>
    </dgm:pt>
    <dgm:pt modelId="{ED72091E-ED78-8347-B565-26684F4F2705}" type="parTrans" cxnId="{6214171F-4A80-D04A-9071-11750B64B244}">
      <dgm:prSet/>
      <dgm:spPr/>
      <dgm:t>
        <a:bodyPr/>
        <a:lstStyle/>
        <a:p>
          <a:endParaRPr lang="en-US"/>
        </a:p>
      </dgm:t>
    </dgm:pt>
    <dgm:pt modelId="{AA7CF748-DF3F-7C45-8D20-45FABC73679B}" type="sibTrans" cxnId="{6214171F-4A80-D04A-9071-11750B64B244}">
      <dgm:prSet/>
      <dgm:spPr/>
      <dgm:t>
        <a:bodyPr/>
        <a:lstStyle/>
        <a:p>
          <a:endParaRPr lang="en-US"/>
        </a:p>
      </dgm:t>
    </dgm:pt>
    <dgm:pt modelId="{6A3E5735-C682-3642-BE1A-3F228A403B98}">
      <dgm:prSet phldrT="[Text]"/>
      <dgm:spPr/>
      <dgm:t>
        <a:bodyPr/>
        <a:lstStyle/>
        <a:p>
          <a:r>
            <a:rPr lang="en-US" dirty="0" smtClean="0"/>
            <a:t>Feel less lonely and isolated</a:t>
          </a:r>
        </a:p>
      </dgm:t>
    </dgm:pt>
    <dgm:pt modelId="{694FAC02-7A5C-9848-823B-98C084D71709}" type="parTrans" cxnId="{877A08AA-A9DE-EA4C-A3BC-8F11CA6D10CB}">
      <dgm:prSet/>
      <dgm:spPr/>
      <dgm:t>
        <a:bodyPr/>
        <a:lstStyle/>
        <a:p>
          <a:endParaRPr lang="en-US"/>
        </a:p>
      </dgm:t>
    </dgm:pt>
    <dgm:pt modelId="{575C9331-1D46-524F-9D99-5564F06805F8}" type="sibTrans" cxnId="{877A08AA-A9DE-EA4C-A3BC-8F11CA6D10CB}">
      <dgm:prSet/>
      <dgm:spPr/>
      <dgm:t>
        <a:bodyPr/>
        <a:lstStyle/>
        <a:p>
          <a:endParaRPr lang="en-US"/>
        </a:p>
      </dgm:t>
    </dgm:pt>
    <dgm:pt modelId="{2D792EE2-87DE-CB4D-BEDB-F10F83848CE9}">
      <dgm:prSet phldrT="[Text]"/>
      <dgm:spPr/>
      <dgm:t>
        <a:bodyPr/>
        <a:lstStyle/>
        <a:p>
          <a:r>
            <a:rPr lang="en-US" dirty="0" smtClean="0"/>
            <a:t>Higher</a:t>
          </a:r>
          <a:r>
            <a:rPr lang="en-US" baseline="0" dirty="0" smtClean="0"/>
            <a:t> levels of positive emotion</a:t>
          </a:r>
          <a:endParaRPr lang="en-US" dirty="0" smtClean="0"/>
        </a:p>
        <a:p>
          <a:endParaRPr lang="en-US" dirty="0"/>
        </a:p>
      </dgm:t>
    </dgm:pt>
    <dgm:pt modelId="{B4E9EEEC-C25D-C441-9595-50D2C3679F28}" type="parTrans" cxnId="{4C41A7E8-D3E7-394E-BB80-8F25730D68B6}">
      <dgm:prSet/>
      <dgm:spPr/>
      <dgm:t>
        <a:bodyPr/>
        <a:lstStyle/>
        <a:p>
          <a:endParaRPr lang="en-US"/>
        </a:p>
      </dgm:t>
    </dgm:pt>
    <dgm:pt modelId="{29BF1159-B1FE-1F49-926D-D36C371F750E}" type="sibTrans" cxnId="{4C41A7E8-D3E7-394E-BB80-8F25730D68B6}">
      <dgm:prSet/>
      <dgm:spPr/>
      <dgm:t>
        <a:bodyPr/>
        <a:lstStyle/>
        <a:p>
          <a:endParaRPr lang="en-US"/>
        </a:p>
      </dgm:t>
    </dgm:pt>
    <dgm:pt modelId="{719C2782-7A00-494A-820F-19EB4FC3FE90}">
      <dgm:prSet phldrT="[Text]"/>
      <dgm:spPr/>
      <dgm:t>
        <a:bodyPr/>
        <a:lstStyle/>
        <a:p>
          <a:r>
            <a:rPr lang="en-US" dirty="0" smtClean="0"/>
            <a:t>More alert, alive and aware</a:t>
          </a:r>
        </a:p>
        <a:p>
          <a:endParaRPr lang="en-US" dirty="0" smtClean="0"/>
        </a:p>
      </dgm:t>
    </dgm:pt>
    <dgm:pt modelId="{7293D8D4-93F8-D140-957A-BDE1712C47CF}" type="parTrans" cxnId="{16FA29E8-FDA1-8B4A-8F33-4901DCE87B5F}">
      <dgm:prSet/>
      <dgm:spPr/>
      <dgm:t>
        <a:bodyPr/>
        <a:lstStyle/>
        <a:p>
          <a:endParaRPr lang="en-US"/>
        </a:p>
      </dgm:t>
    </dgm:pt>
    <dgm:pt modelId="{09483679-A55A-9349-8665-AB81468C862E}" type="sibTrans" cxnId="{16FA29E8-FDA1-8B4A-8F33-4901DCE87B5F}">
      <dgm:prSet/>
      <dgm:spPr/>
      <dgm:t>
        <a:bodyPr/>
        <a:lstStyle/>
        <a:p>
          <a:endParaRPr lang="en-US"/>
        </a:p>
      </dgm:t>
    </dgm:pt>
    <dgm:pt modelId="{8B2BFD6A-1A68-9D42-97AC-2D191B3EB28F}">
      <dgm:prSet phldrT="[Text]"/>
      <dgm:spPr/>
      <dgm:t>
        <a:bodyPr/>
        <a:lstStyle/>
        <a:p>
          <a:r>
            <a:rPr lang="en-US" dirty="0" smtClean="0"/>
            <a:t>More</a:t>
          </a:r>
          <a:r>
            <a:rPr lang="en-US" baseline="0" dirty="0" smtClean="0"/>
            <a:t> joy and pleasure</a:t>
          </a:r>
          <a:endParaRPr lang="en-US" dirty="0" smtClean="0"/>
        </a:p>
        <a:p>
          <a:endParaRPr lang="en-US" dirty="0" smtClean="0"/>
        </a:p>
      </dgm:t>
    </dgm:pt>
    <dgm:pt modelId="{C897946B-9C0E-EF47-907E-BECEC20887E7}" type="parTrans" cxnId="{F95ABEC3-0162-4E49-A0A2-83F2E659CF43}">
      <dgm:prSet/>
      <dgm:spPr/>
      <dgm:t>
        <a:bodyPr/>
        <a:lstStyle/>
        <a:p>
          <a:endParaRPr lang="en-US"/>
        </a:p>
      </dgm:t>
    </dgm:pt>
    <dgm:pt modelId="{FBE3B359-7C80-D943-A3DC-9B2942C9BC56}" type="sibTrans" cxnId="{F95ABEC3-0162-4E49-A0A2-83F2E659CF43}">
      <dgm:prSet/>
      <dgm:spPr/>
      <dgm:t>
        <a:bodyPr/>
        <a:lstStyle/>
        <a:p>
          <a:endParaRPr lang="en-US"/>
        </a:p>
      </dgm:t>
    </dgm:pt>
    <dgm:pt modelId="{0F3C1C6B-894E-4241-AA80-6339135579DB}">
      <dgm:prSet phldrT="[Text]"/>
      <dgm:spPr/>
      <dgm:t>
        <a:bodyPr/>
        <a:lstStyle/>
        <a:p>
          <a:r>
            <a:rPr lang="en-US" dirty="0" smtClean="0"/>
            <a:t>More optimism</a:t>
          </a:r>
          <a:r>
            <a:rPr lang="en-US" baseline="0" dirty="0" smtClean="0"/>
            <a:t> and happiness</a:t>
          </a:r>
          <a:endParaRPr lang="en-US" dirty="0" smtClean="0"/>
        </a:p>
      </dgm:t>
    </dgm:pt>
    <dgm:pt modelId="{8B6E5321-879B-CA4C-BA67-39B83ECBE954}" type="parTrans" cxnId="{4DD7CD5D-6B66-0F49-89AD-A775FF802A6F}">
      <dgm:prSet/>
      <dgm:spPr/>
      <dgm:t>
        <a:bodyPr/>
        <a:lstStyle/>
        <a:p>
          <a:endParaRPr lang="en-US"/>
        </a:p>
      </dgm:t>
    </dgm:pt>
    <dgm:pt modelId="{FE8E71E2-218B-DB45-BC97-DCA0ED550168}" type="sibTrans" cxnId="{4DD7CD5D-6B66-0F49-89AD-A775FF802A6F}">
      <dgm:prSet/>
      <dgm:spPr/>
      <dgm:t>
        <a:bodyPr/>
        <a:lstStyle/>
        <a:p>
          <a:endParaRPr lang="en-US"/>
        </a:p>
      </dgm:t>
    </dgm:pt>
    <dgm:pt modelId="{F4ADD9BB-22CF-194D-9286-076ED83B5EF9}" type="pres">
      <dgm:prSet presAssocID="{20652357-82BB-444E-93F9-C92ED4B5B2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C9ADA0-8858-F24C-9B3E-0DA9672D27D1}" type="pres">
      <dgm:prSet presAssocID="{C6A7117E-D572-D041-B380-BFE096F74800}" presName="composite" presStyleCnt="0"/>
      <dgm:spPr/>
    </dgm:pt>
    <dgm:pt modelId="{966353A3-7E91-DA4B-AD6E-E9300718CF58}" type="pres">
      <dgm:prSet presAssocID="{C6A7117E-D572-D041-B380-BFE096F7480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E1B46-D723-8D48-8C7B-F84623FFBC54}" type="pres">
      <dgm:prSet presAssocID="{C6A7117E-D572-D041-B380-BFE096F7480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CF362-4B8E-2643-A63F-FBB62808D9F0}" type="pres">
      <dgm:prSet presAssocID="{A2F291D8-76B5-C940-9F52-9A5649A85F86}" presName="space" presStyleCnt="0"/>
      <dgm:spPr/>
    </dgm:pt>
    <dgm:pt modelId="{98B54371-41B5-BA43-8985-0F4827F8669F}" type="pres">
      <dgm:prSet presAssocID="{D3ACA51D-88D1-0842-BA45-51D9006DC006}" presName="composite" presStyleCnt="0"/>
      <dgm:spPr/>
    </dgm:pt>
    <dgm:pt modelId="{8CD2A427-FE1E-A041-96B2-E37A73E61441}" type="pres">
      <dgm:prSet presAssocID="{D3ACA51D-88D1-0842-BA45-51D9006DC00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75755-B1A3-4E48-8020-5E1878CB2AA7}" type="pres">
      <dgm:prSet presAssocID="{D3ACA51D-88D1-0842-BA45-51D9006DC00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A2641-13ED-0047-B20D-D17A16E7E921}" type="pres">
      <dgm:prSet presAssocID="{956AA037-ECAC-E74E-9721-403B0793E4B4}" presName="space" presStyleCnt="0"/>
      <dgm:spPr/>
    </dgm:pt>
    <dgm:pt modelId="{9D5311A6-0213-1C47-9D24-DF4D3A49BF12}" type="pres">
      <dgm:prSet presAssocID="{61209DD7-550F-C242-8124-A3545A996ABE}" presName="composite" presStyleCnt="0"/>
      <dgm:spPr/>
    </dgm:pt>
    <dgm:pt modelId="{9121C23E-7EFB-1448-BFA2-44587541478D}" type="pres">
      <dgm:prSet presAssocID="{61209DD7-550F-C242-8124-A3545A996AB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59495-92CD-3649-A442-24344BD11D33}" type="pres">
      <dgm:prSet presAssocID="{61209DD7-550F-C242-8124-A3545A996AB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433B3E-BB75-6B47-A141-028FD076B28A}" srcId="{C6A7117E-D572-D041-B380-BFE096F74800}" destId="{C8C6308E-23D5-2547-A4C3-0FFAD8572EB7}" srcOrd="4" destOrd="0" parTransId="{E03CF86F-0FCF-C246-8EE2-C5DBB9E7D36B}" sibTransId="{C0ABF860-16E7-6940-A9F1-420E9E4D790C}"/>
    <dgm:cxn modelId="{EADAECCD-A834-A44B-B8E6-86971AAB58E9}" type="presOf" srcId="{719C2782-7A00-494A-820F-19EB4FC3FE90}" destId="{87559495-92CD-3649-A442-24344BD11D33}" srcOrd="0" destOrd="1" presId="urn:microsoft.com/office/officeart/2005/8/layout/hList1"/>
    <dgm:cxn modelId="{A6BDA3D0-978B-4A47-BC20-AC751AEFE02A}" type="presOf" srcId="{DDBDDB3F-D326-4D4B-9932-13D72AA8939A}" destId="{A20E1B46-D723-8D48-8C7B-F84623FFBC54}" srcOrd="0" destOrd="3" presId="urn:microsoft.com/office/officeart/2005/8/layout/hList1"/>
    <dgm:cxn modelId="{BB023118-BC12-4446-9FA1-1EC9AA0E5510}" srcId="{C6A7117E-D572-D041-B380-BFE096F74800}" destId="{DDBDDB3F-D326-4D4B-9932-13D72AA8939A}" srcOrd="3" destOrd="0" parTransId="{2DEC0918-BC7A-A64C-9BD2-BB2FAE56AAD4}" sibTransId="{7B7CCB57-B936-ED49-B8A6-F07CA235C0FC}"/>
    <dgm:cxn modelId="{2D7C217B-0134-3F4F-98B1-12E2FD3356E2}" type="presOf" srcId="{6A3E5735-C682-3642-BE1A-3F228A403B98}" destId="{AEF75755-B1A3-4E48-8020-5E1878CB2AA7}" srcOrd="0" destOrd="3" presId="urn:microsoft.com/office/officeart/2005/8/layout/hList1"/>
    <dgm:cxn modelId="{E9D078A8-AF52-F74B-9958-FA48676477BF}" type="presOf" srcId="{D3ACA51D-88D1-0842-BA45-51D9006DC006}" destId="{8CD2A427-FE1E-A041-96B2-E37A73E61441}" srcOrd="0" destOrd="0" presId="urn:microsoft.com/office/officeart/2005/8/layout/hList1"/>
    <dgm:cxn modelId="{70D133D7-EDC4-3E4D-962C-96F20FA14814}" type="presOf" srcId="{61209DD7-550F-C242-8124-A3545A996ABE}" destId="{9121C23E-7EFB-1448-BFA2-44587541478D}" srcOrd="0" destOrd="0" presId="urn:microsoft.com/office/officeart/2005/8/layout/hList1"/>
    <dgm:cxn modelId="{0B1EC35E-E867-FC43-B5E6-8BF4A290860E}" srcId="{C6A7117E-D572-D041-B380-BFE096F74800}" destId="{409ACD89-FEA5-2744-BB8F-A14730ADF0C8}" srcOrd="1" destOrd="0" parTransId="{A6E5CB77-9923-CE42-8D28-757F2B95919D}" sibTransId="{91F3BD48-5C36-2041-B133-003F627E8125}"/>
    <dgm:cxn modelId="{F95ABEC3-0162-4E49-A0A2-83F2E659CF43}" srcId="{61209DD7-550F-C242-8124-A3545A996ABE}" destId="{8B2BFD6A-1A68-9D42-97AC-2D191B3EB28F}" srcOrd="2" destOrd="0" parTransId="{C897946B-9C0E-EF47-907E-BECEC20887E7}" sibTransId="{FBE3B359-7C80-D943-A3DC-9B2942C9BC56}"/>
    <dgm:cxn modelId="{16FA29E8-FDA1-8B4A-8F33-4901DCE87B5F}" srcId="{61209DD7-550F-C242-8124-A3545A996ABE}" destId="{719C2782-7A00-494A-820F-19EB4FC3FE90}" srcOrd="1" destOrd="0" parTransId="{7293D8D4-93F8-D140-957A-BDE1712C47CF}" sibTransId="{09483679-A55A-9349-8665-AB81468C862E}"/>
    <dgm:cxn modelId="{4DD7CD5D-6B66-0F49-89AD-A775FF802A6F}" srcId="{61209DD7-550F-C242-8124-A3545A996ABE}" destId="{0F3C1C6B-894E-4241-AA80-6339135579DB}" srcOrd="3" destOrd="0" parTransId="{8B6E5321-879B-CA4C-BA67-39B83ECBE954}" sibTransId="{FE8E71E2-218B-DB45-BC97-DCA0ED550168}"/>
    <dgm:cxn modelId="{1B94D0DB-288D-8140-95C8-AC3C44FC0845}" type="presOf" srcId="{C63A1ECA-2672-0949-8AB0-109B08184E77}" destId="{A20E1B46-D723-8D48-8C7B-F84623FFBC54}" srcOrd="0" destOrd="2" presId="urn:microsoft.com/office/officeart/2005/8/layout/hList1"/>
    <dgm:cxn modelId="{08D2DAEB-962B-F34F-9125-E2DFEA9D34C4}" srcId="{20652357-82BB-444E-93F9-C92ED4B5B292}" destId="{61209DD7-550F-C242-8124-A3545A996ABE}" srcOrd="2" destOrd="0" parTransId="{574FA83C-541B-024B-9462-33C67E74DC03}" sibTransId="{A9F133B5-A08D-3B4E-8125-A32ACFBC8794}"/>
    <dgm:cxn modelId="{46D02D39-8931-9643-BAC7-E1CE6522BCD4}" srcId="{20652357-82BB-444E-93F9-C92ED4B5B292}" destId="{C6A7117E-D572-D041-B380-BFE096F74800}" srcOrd="0" destOrd="0" parTransId="{081B9AF5-2886-AF49-9909-D1E68C5FA03F}" sibTransId="{A2F291D8-76B5-C940-9F52-9A5649A85F86}"/>
    <dgm:cxn modelId="{877A08AA-A9DE-EA4C-A3BC-8F11CA6D10CB}" srcId="{D3ACA51D-88D1-0842-BA45-51D9006DC006}" destId="{6A3E5735-C682-3642-BE1A-3F228A403B98}" srcOrd="3" destOrd="0" parTransId="{694FAC02-7A5C-9848-823B-98C084D71709}" sibTransId="{575C9331-1D46-524F-9D99-5564F06805F8}"/>
    <dgm:cxn modelId="{A6F2BE78-5DB8-4E47-8AEC-A740A04DDE0E}" type="presOf" srcId="{26559393-7531-2D47-A915-952FA93F2C43}" destId="{AEF75755-B1A3-4E48-8020-5E1878CB2AA7}" srcOrd="0" destOrd="2" presId="urn:microsoft.com/office/officeart/2005/8/layout/hList1"/>
    <dgm:cxn modelId="{4C41A7E8-D3E7-394E-BB80-8F25730D68B6}" srcId="{61209DD7-550F-C242-8124-A3545A996ABE}" destId="{2D792EE2-87DE-CB4D-BEDB-F10F83848CE9}" srcOrd="0" destOrd="0" parTransId="{B4E9EEEC-C25D-C441-9595-50D2C3679F28}" sibTransId="{29BF1159-B1FE-1F49-926D-D36C371F750E}"/>
    <dgm:cxn modelId="{154E4835-183E-EC46-8DB9-C8B4C5FAFFC1}" type="presOf" srcId="{E30A62F5-F97B-FE49-A2AB-8641CCCA5A01}" destId="{AEF75755-B1A3-4E48-8020-5E1878CB2AA7}" srcOrd="0" destOrd="0" presId="urn:microsoft.com/office/officeart/2005/8/layout/hList1"/>
    <dgm:cxn modelId="{133F81F9-5DA7-D740-82CB-09136B65331D}" srcId="{20652357-82BB-444E-93F9-C92ED4B5B292}" destId="{D3ACA51D-88D1-0842-BA45-51D9006DC006}" srcOrd="1" destOrd="0" parTransId="{CD4CD8C5-5270-A843-90F4-7AEAEEA85949}" sibTransId="{956AA037-ECAC-E74E-9721-403B0793E4B4}"/>
    <dgm:cxn modelId="{8350B992-E3C1-FF49-80C3-CB7FE944177B}" type="presOf" srcId="{50880286-AE7E-4A45-B2CE-0478153C9B74}" destId="{A20E1B46-D723-8D48-8C7B-F84623FFBC54}" srcOrd="0" destOrd="0" presId="urn:microsoft.com/office/officeart/2005/8/layout/hList1"/>
    <dgm:cxn modelId="{5D240525-9061-2548-9D86-FC9BD19F1711}" srcId="{D3ACA51D-88D1-0842-BA45-51D9006DC006}" destId="{FB16FAC7-1632-1245-BA58-8BCB370D9897}" srcOrd="1" destOrd="0" parTransId="{79EE4D75-AC8E-E845-8125-62C1B845E669}" sibTransId="{3796E97D-1AD2-D449-8A41-C308ACAC5326}"/>
    <dgm:cxn modelId="{9E0111A1-F5E9-C94A-967B-7D81A1780935}" srcId="{C6A7117E-D572-D041-B380-BFE096F74800}" destId="{50880286-AE7E-4A45-B2CE-0478153C9B74}" srcOrd="0" destOrd="0" parTransId="{ABEB2ECF-6338-4C4A-8EA4-38622455B688}" sibTransId="{E6ADC355-98CF-1746-9822-3533743E4B8B}"/>
    <dgm:cxn modelId="{BEB1C3D8-8253-0140-9D86-CA84CF99C3B1}" type="presOf" srcId="{8B2BFD6A-1A68-9D42-97AC-2D191B3EB28F}" destId="{87559495-92CD-3649-A442-24344BD11D33}" srcOrd="0" destOrd="2" presId="urn:microsoft.com/office/officeart/2005/8/layout/hList1"/>
    <dgm:cxn modelId="{18A0D6C0-5D8E-794B-AD1E-070D77588F68}" type="presOf" srcId="{C8C6308E-23D5-2547-A4C3-0FFAD8572EB7}" destId="{A20E1B46-D723-8D48-8C7B-F84623FFBC54}" srcOrd="0" destOrd="4" presId="urn:microsoft.com/office/officeart/2005/8/layout/hList1"/>
    <dgm:cxn modelId="{199FC33E-C136-6349-9C92-679932B273C0}" type="presOf" srcId="{C6A7117E-D572-D041-B380-BFE096F74800}" destId="{966353A3-7E91-DA4B-AD6E-E9300718CF58}" srcOrd="0" destOrd="0" presId="urn:microsoft.com/office/officeart/2005/8/layout/hList1"/>
    <dgm:cxn modelId="{3E6D2E34-9219-4240-A156-4CC216E6F3A5}" srcId="{C6A7117E-D572-D041-B380-BFE096F74800}" destId="{C63A1ECA-2672-0949-8AB0-109B08184E77}" srcOrd="2" destOrd="0" parTransId="{3A291BFB-B6A3-D041-A455-556204F57642}" sibTransId="{4BBA41E4-56EE-3E42-ABF0-3240BBDB2347}"/>
    <dgm:cxn modelId="{6A5B2595-F747-BC43-B917-929EBDA45C5E}" type="presOf" srcId="{409ACD89-FEA5-2744-BB8F-A14730ADF0C8}" destId="{A20E1B46-D723-8D48-8C7B-F84623FFBC54}" srcOrd="0" destOrd="1" presId="urn:microsoft.com/office/officeart/2005/8/layout/hList1"/>
    <dgm:cxn modelId="{A1C73741-B873-0041-9E69-82261796FB4A}" srcId="{D3ACA51D-88D1-0842-BA45-51D9006DC006}" destId="{E30A62F5-F97B-FE49-A2AB-8641CCCA5A01}" srcOrd="0" destOrd="0" parTransId="{49F6AC0A-DDF1-F245-9835-A7D2D7089BE0}" sibTransId="{C95AFEB1-ACE2-4D43-A73F-7488752DA772}"/>
    <dgm:cxn modelId="{40E582C7-3481-D548-A269-B97010BA1614}" type="presOf" srcId="{2D792EE2-87DE-CB4D-BEDB-F10F83848CE9}" destId="{87559495-92CD-3649-A442-24344BD11D33}" srcOrd="0" destOrd="0" presId="urn:microsoft.com/office/officeart/2005/8/layout/hList1"/>
    <dgm:cxn modelId="{81B7892C-51C0-3441-956B-EB8B2133D5EA}" type="presOf" srcId="{0F3C1C6B-894E-4241-AA80-6339135579DB}" destId="{87559495-92CD-3649-A442-24344BD11D33}" srcOrd="0" destOrd="3" presId="urn:microsoft.com/office/officeart/2005/8/layout/hList1"/>
    <dgm:cxn modelId="{4F9DFFAB-644E-B249-A596-F145EFAB3532}" type="presOf" srcId="{20652357-82BB-444E-93F9-C92ED4B5B292}" destId="{F4ADD9BB-22CF-194D-9286-076ED83B5EF9}" srcOrd="0" destOrd="0" presId="urn:microsoft.com/office/officeart/2005/8/layout/hList1"/>
    <dgm:cxn modelId="{4517D945-6907-FA45-B56A-7B6754E1DF5F}" type="presOf" srcId="{FB16FAC7-1632-1245-BA58-8BCB370D9897}" destId="{AEF75755-B1A3-4E48-8020-5E1878CB2AA7}" srcOrd="0" destOrd="1" presId="urn:microsoft.com/office/officeart/2005/8/layout/hList1"/>
    <dgm:cxn modelId="{6214171F-4A80-D04A-9071-11750B64B244}" srcId="{D3ACA51D-88D1-0842-BA45-51D9006DC006}" destId="{26559393-7531-2D47-A915-952FA93F2C43}" srcOrd="2" destOrd="0" parTransId="{ED72091E-ED78-8347-B565-26684F4F2705}" sibTransId="{AA7CF748-DF3F-7C45-8D20-45FABC73679B}"/>
    <dgm:cxn modelId="{D649D0B1-29A3-B34F-8CA6-52B4C358C5E5}" type="presParOf" srcId="{F4ADD9BB-22CF-194D-9286-076ED83B5EF9}" destId="{7FC9ADA0-8858-F24C-9B3E-0DA9672D27D1}" srcOrd="0" destOrd="0" presId="urn:microsoft.com/office/officeart/2005/8/layout/hList1"/>
    <dgm:cxn modelId="{56E40E7F-4E25-2649-A35E-75B29AC867E6}" type="presParOf" srcId="{7FC9ADA0-8858-F24C-9B3E-0DA9672D27D1}" destId="{966353A3-7E91-DA4B-AD6E-E9300718CF58}" srcOrd="0" destOrd="0" presId="urn:microsoft.com/office/officeart/2005/8/layout/hList1"/>
    <dgm:cxn modelId="{EF902EC2-DEBF-9F48-A87A-CC5416EC530E}" type="presParOf" srcId="{7FC9ADA0-8858-F24C-9B3E-0DA9672D27D1}" destId="{A20E1B46-D723-8D48-8C7B-F84623FFBC54}" srcOrd="1" destOrd="0" presId="urn:microsoft.com/office/officeart/2005/8/layout/hList1"/>
    <dgm:cxn modelId="{FEF35BCA-DB4E-B544-A718-E7083FD07B2E}" type="presParOf" srcId="{F4ADD9BB-22CF-194D-9286-076ED83B5EF9}" destId="{0EFCF362-4B8E-2643-A63F-FBB62808D9F0}" srcOrd="1" destOrd="0" presId="urn:microsoft.com/office/officeart/2005/8/layout/hList1"/>
    <dgm:cxn modelId="{42D2E658-5EB7-1348-8526-63F59CA356EE}" type="presParOf" srcId="{F4ADD9BB-22CF-194D-9286-076ED83B5EF9}" destId="{98B54371-41B5-BA43-8985-0F4827F8669F}" srcOrd="2" destOrd="0" presId="urn:microsoft.com/office/officeart/2005/8/layout/hList1"/>
    <dgm:cxn modelId="{BB2A31C9-0F6C-F746-8B26-18EA12B8BBF7}" type="presParOf" srcId="{98B54371-41B5-BA43-8985-0F4827F8669F}" destId="{8CD2A427-FE1E-A041-96B2-E37A73E61441}" srcOrd="0" destOrd="0" presId="urn:microsoft.com/office/officeart/2005/8/layout/hList1"/>
    <dgm:cxn modelId="{8A9DFD48-1068-DE4E-82FC-ED8CB8B39717}" type="presParOf" srcId="{98B54371-41B5-BA43-8985-0F4827F8669F}" destId="{AEF75755-B1A3-4E48-8020-5E1878CB2AA7}" srcOrd="1" destOrd="0" presId="urn:microsoft.com/office/officeart/2005/8/layout/hList1"/>
    <dgm:cxn modelId="{0100E1AD-7CAA-7941-8733-6B3A68FF5B14}" type="presParOf" srcId="{F4ADD9BB-22CF-194D-9286-076ED83B5EF9}" destId="{5BFA2641-13ED-0047-B20D-D17A16E7E921}" srcOrd="3" destOrd="0" presId="urn:microsoft.com/office/officeart/2005/8/layout/hList1"/>
    <dgm:cxn modelId="{380F8117-4521-6D44-A7DE-86886085D9DB}" type="presParOf" srcId="{F4ADD9BB-22CF-194D-9286-076ED83B5EF9}" destId="{9D5311A6-0213-1C47-9D24-DF4D3A49BF12}" srcOrd="4" destOrd="0" presId="urn:microsoft.com/office/officeart/2005/8/layout/hList1"/>
    <dgm:cxn modelId="{D1D0264B-61A7-B045-99D6-71139B9DD5EE}" type="presParOf" srcId="{9D5311A6-0213-1C47-9D24-DF4D3A49BF12}" destId="{9121C23E-7EFB-1448-BFA2-44587541478D}" srcOrd="0" destOrd="0" presId="urn:microsoft.com/office/officeart/2005/8/layout/hList1"/>
    <dgm:cxn modelId="{8903BAA0-812C-FA4F-8E9C-8456B678ED8F}" type="presParOf" srcId="{9D5311A6-0213-1C47-9D24-DF4D3A49BF12}" destId="{87559495-92CD-3649-A442-24344BD11D3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579EF5-5730-3C42-8EE9-2CFB6BF2E4F1}" type="doc">
      <dgm:prSet loTypeId="urn:microsoft.com/office/officeart/2005/8/layout/hList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D887D2-28C1-BB45-A509-A63344DDB6DB}">
      <dgm:prSet phldrT="[Text]"/>
      <dgm:spPr/>
      <dgm:t>
        <a:bodyPr/>
        <a:lstStyle/>
        <a:p>
          <a:r>
            <a:rPr lang="en-US" dirty="0" smtClean="0"/>
            <a:t>Job Satisfaction</a:t>
          </a:r>
          <a:endParaRPr lang="en-US" dirty="0"/>
        </a:p>
      </dgm:t>
    </dgm:pt>
    <dgm:pt modelId="{55524D5E-A432-D049-B965-02FA59BF9600}" type="parTrans" cxnId="{E6449ED0-E2B6-DF43-8679-1A3DEBA5CE86}">
      <dgm:prSet/>
      <dgm:spPr/>
      <dgm:t>
        <a:bodyPr/>
        <a:lstStyle/>
        <a:p>
          <a:endParaRPr lang="en-US"/>
        </a:p>
      </dgm:t>
    </dgm:pt>
    <dgm:pt modelId="{CF41D979-DE53-CF4F-9B4C-1A427E129932}" type="sibTrans" cxnId="{E6449ED0-E2B6-DF43-8679-1A3DEBA5CE86}">
      <dgm:prSet/>
      <dgm:spPr/>
      <dgm:t>
        <a:bodyPr/>
        <a:lstStyle/>
        <a:p>
          <a:endParaRPr lang="en-US"/>
        </a:p>
      </dgm:t>
    </dgm:pt>
    <dgm:pt modelId="{633195F8-EE09-4C44-BB41-652A85FEE29E}">
      <dgm:prSet phldrT="[Text]"/>
      <dgm:spPr/>
      <dgm:t>
        <a:bodyPr/>
        <a:lstStyle/>
        <a:p>
          <a:r>
            <a:rPr lang="en-US" dirty="0" smtClean="0"/>
            <a:t>Sense of Community</a:t>
          </a:r>
          <a:endParaRPr lang="en-US" dirty="0"/>
        </a:p>
      </dgm:t>
    </dgm:pt>
    <dgm:pt modelId="{B03D4147-E972-604B-8CFD-7736207B5103}" type="parTrans" cxnId="{DB206E24-6344-FF48-8A0D-017BFB128B58}">
      <dgm:prSet/>
      <dgm:spPr/>
      <dgm:t>
        <a:bodyPr/>
        <a:lstStyle/>
        <a:p>
          <a:endParaRPr lang="en-US"/>
        </a:p>
      </dgm:t>
    </dgm:pt>
    <dgm:pt modelId="{1CEFA7D2-4E27-FB4D-8673-06D9E7869F22}" type="sibTrans" cxnId="{DB206E24-6344-FF48-8A0D-017BFB128B58}">
      <dgm:prSet/>
      <dgm:spPr/>
      <dgm:t>
        <a:bodyPr/>
        <a:lstStyle/>
        <a:p>
          <a:endParaRPr lang="en-US"/>
        </a:p>
      </dgm:t>
    </dgm:pt>
    <dgm:pt modelId="{3434E52B-5915-0840-97E5-573D59EBE262}">
      <dgm:prSet phldrT="[Text]"/>
      <dgm:spPr/>
      <dgm:t>
        <a:bodyPr/>
        <a:lstStyle/>
        <a:p>
          <a:r>
            <a:rPr lang="en-US" dirty="0" smtClean="0"/>
            <a:t>Collaboration</a:t>
          </a:r>
        </a:p>
      </dgm:t>
    </dgm:pt>
    <dgm:pt modelId="{AD817F94-8B2D-5644-B771-814EA3D5B413}" type="parTrans" cxnId="{667F9DCF-A917-CF42-993A-3FCB3D27ACCC}">
      <dgm:prSet/>
      <dgm:spPr/>
      <dgm:t>
        <a:bodyPr/>
        <a:lstStyle/>
        <a:p>
          <a:endParaRPr lang="en-US"/>
        </a:p>
      </dgm:t>
    </dgm:pt>
    <dgm:pt modelId="{2298E784-719F-E043-B297-D4297ABE0D18}" type="sibTrans" cxnId="{667F9DCF-A917-CF42-993A-3FCB3D27ACCC}">
      <dgm:prSet/>
      <dgm:spPr/>
      <dgm:t>
        <a:bodyPr/>
        <a:lstStyle/>
        <a:p>
          <a:endParaRPr lang="en-US"/>
        </a:p>
      </dgm:t>
    </dgm:pt>
    <dgm:pt modelId="{2BDAAA6F-0723-9441-A930-A7F4C41DA959}">
      <dgm:prSet phldrT="[Text]"/>
      <dgm:spPr/>
      <dgm:t>
        <a:bodyPr/>
        <a:lstStyle/>
        <a:p>
          <a:r>
            <a:rPr lang="en-US" dirty="0" smtClean="0"/>
            <a:t>Interdependence</a:t>
          </a:r>
          <a:endParaRPr lang="en-US" dirty="0"/>
        </a:p>
      </dgm:t>
    </dgm:pt>
    <dgm:pt modelId="{29D8E895-5CAC-A44D-AFB3-68C422CE1CBE}" type="parTrans" cxnId="{43893521-4754-4640-99ED-4458A9A38BDB}">
      <dgm:prSet/>
      <dgm:spPr/>
      <dgm:t>
        <a:bodyPr/>
        <a:lstStyle/>
        <a:p>
          <a:endParaRPr lang="en-US"/>
        </a:p>
      </dgm:t>
    </dgm:pt>
    <dgm:pt modelId="{90FD023B-501E-FF4B-9A61-DA87B6345985}" type="sibTrans" cxnId="{43893521-4754-4640-99ED-4458A9A38BDB}">
      <dgm:prSet/>
      <dgm:spPr/>
      <dgm:t>
        <a:bodyPr/>
        <a:lstStyle/>
        <a:p>
          <a:endParaRPr lang="en-US"/>
        </a:p>
      </dgm:t>
    </dgm:pt>
    <dgm:pt modelId="{5FBC77EF-0ED3-8843-9C31-151280B58091}">
      <dgm:prSet phldrT="[Text]"/>
      <dgm:spPr/>
      <dgm:t>
        <a:bodyPr/>
        <a:lstStyle/>
        <a:p>
          <a:r>
            <a:rPr lang="en-US" dirty="0" smtClean="0"/>
            <a:t>Trust</a:t>
          </a:r>
        </a:p>
      </dgm:t>
    </dgm:pt>
    <dgm:pt modelId="{B90EEA91-610A-9740-B473-A5D27BC7CB30}" type="parTrans" cxnId="{F477E91D-CC56-9240-962F-8942C6FDCAA9}">
      <dgm:prSet/>
      <dgm:spPr/>
      <dgm:t>
        <a:bodyPr/>
        <a:lstStyle/>
        <a:p>
          <a:endParaRPr lang="en-US"/>
        </a:p>
      </dgm:t>
    </dgm:pt>
    <dgm:pt modelId="{F27AC37F-F8DD-B94A-AE5E-0B8D586EDF0F}" type="sibTrans" cxnId="{F477E91D-CC56-9240-962F-8942C6FDCAA9}">
      <dgm:prSet/>
      <dgm:spPr/>
      <dgm:t>
        <a:bodyPr/>
        <a:lstStyle/>
        <a:p>
          <a:endParaRPr lang="en-US"/>
        </a:p>
      </dgm:t>
    </dgm:pt>
    <dgm:pt modelId="{097574FF-3162-EE45-8E3F-E8E42760381B}">
      <dgm:prSet phldrT="[Text]"/>
      <dgm:spPr/>
      <dgm:t>
        <a:bodyPr/>
        <a:lstStyle/>
        <a:p>
          <a:r>
            <a:rPr lang="en-US" dirty="0" smtClean="0"/>
            <a:t>Positive attitude</a:t>
          </a:r>
        </a:p>
      </dgm:t>
    </dgm:pt>
    <dgm:pt modelId="{96D27C84-9EA2-4D45-994D-F79BAF504CDE}" type="parTrans" cxnId="{5422FF68-22BA-BB4A-9BE2-0EE9CC380447}">
      <dgm:prSet/>
      <dgm:spPr/>
      <dgm:t>
        <a:bodyPr/>
        <a:lstStyle/>
        <a:p>
          <a:endParaRPr lang="en-US"/>
        </a:p>
      </dgm:t>
    </dgm:pt>
    <dgm:pt modelId="{17E6D569-EF4E-EB4B-A2CA-89C57D659C4D}" type="sibTrans" cxnId="{5422FF68-22BA-BB4A-9BE2-0EE9CC380447}">
      <dgm:prSet/>
      <dgm:spPr/>
      <dgm:t>
        <a:bodyPr/>
        <a:lstStyle/>
        <a:p>
          <a:endParaRPr lang="en-US"/>
        </a:p>
      </dgm:t>
    </dgm:pt>
    <dgm:pt modelId="{8EF18D55-106C-9E4A-9308-534B3F69E862}">
      <dgm:prSet phldrT="[Text]"/>
      <dgm:spPr/>
      <dgm:t>
        <a:bodyPr/>
        <a:lstStyle/>
        <a:p>
          <a:r>
            <a:rPr lang="en-US" dirty="0" smtClean="0"/>
            <a:t>Drawing more meaning</a:t>
          </a:r>
        </a:p>
      </dgm:t>
    </dgm:pt>
    <dgm:pt modelId="{A78FF090-BEF7-2844-BDD7-3B36E35BF5BB}" type="parTrans" cxnId="{17E3373C-6EFD-7040-8A71-AA5319A43A6E}">
      <dgm:prSet/>
      <dgm:spPr/>
      <dgm:t>
        <a:bodyPr/>
        <a:lstStyle/>
        <a:p>
          <a:endParaRPr lang="en-US"/>
        </a:p>
      </dgm:t>
    </dgm:pt>
    <dgm:pt modelId="{B0129B30-1BB2-E841-8099-01818871A653}" type="sibTrans" cxnId="{17E3373C-6EFD-7040-8A71-AA5319A43A6E}">
      <dgm:prSet/>
      <dgm:spPr/>
      <dgm:t>
        <a:bodyPr/>
        <a:lstStyle/>
        <a:p>
          <a:endParaRPr lang="en-US"/>
        </a:p>
      </dgm:t>
    </dgm:pt>
    <dgm:pt modelId="{8B883E2E-E34F-A348-A6A1-801FC26F8890}">
      <dgm:prSet phldrT="[Text]"/>
      <dgm:spPr/>
      <dgm:t>
        <a:bodyPr/>
        <a:lstStyle/>
        <a:p>
          <a:r>
            <a:rPr lang="en-US" dirty="0" smtClean="0"/>
            <a:t>Greater wellbeing and happiness</a:t>
          </a:r>
        </a:p>
      </dgm:t>
    </dgm:pt>
    <dgm:pt modelId="{44692590-4B9E-6442-8F40-79F172849235}" type="parTrans" cxnId="{1D2D64A4-D9B4-4948-BD96-1D4B4D9F6E38}">
      <dgm:prSet/>
      <dgm:spPr/>
      <dgm:t>
        <a:bodyPr/>
        <a:lstStyle/>
        <a:p>
          <a:endParaRPr lang="en-US"/>
        </a:p>
      </dgm:t>
    </dgm:pt>
    <dgm:pt modelId="{A3D9986D-7308-9445-8E40-654A3EBDADCA}" type="sibTrans" cxnId="{1D2D64A4-D9B4-4948-BD96-1D4B4D9F6E38}">
      <dgm:prSet/>
      <dgm:spPr/>
      <dgm:t>
        <a:bodyPr/>
        <a:lstStyle/>
        <a:p>
          <a:endParaRPr lang="en-US"/>
        </a:p>
      </dgm:t>
    </dgm:pt>
    <dgm:pt modelId="{B392A422-04DF-F548-9E18-3E3848F661D7}">
      <dgm:prSet phldrT="[Text]"/>
      <dgm:spPr/>
      <dgm:t>
        <a:bodyPr/>
        <a:lstStyle/>
        <a:p>
          <a:r>
            <a:rPr lang="en-US" dirty="0" smtClean="0"/>
            <a:t>Social Support</a:t>
          </a:r>
          <a:endParaRPr lang="en-US" dirty="0"/>
        </a:p>
      </dgm:t>
    </dgm:pt>
    <dgm:pt modelId="{D21CB072-C289-134B-AA15-9AD0878B8302}" type="parTrans" cxnId="{0E6F7E25-47F6-224E-A3F9-6CC9FBE2E02F}">
      <dgm:prSet/>
      <dgm:spPr/>
      <dgm:t>
        <a:bodyPr/>
        <a:lstStyle/>
        <a:p>
          <a:endParaRPr lang="en-US"/>
        </a:p>
      </dgm:t>
    </dgm:pt>
    <dgm:pt modelId="{8ADF1A9C-4A73-DE49-A39A-9A63950A37DB}" type="sibTrans" cxnId="{0E6F7E25-47F6-224E-A3F9-6CC9FBE2E02F}">
      <dgm:prSet/>
      <dgm:spPr/>
      <dgm:t>
        <a:bodyPr/>
        <a:lstStyle/>
        <a:p>
          <a:endParaRPr lang="en-US"/>
        </a:p>
      </dgm:t>
    </dgm:pt>
    <dgm:pt modelId="{3B2C9038-2024-8C40-8392-2E5CC8EB9DD7}">
      <dgm:prSet phldrT="[Text]"/>
      <dgm:spPr/>
      <dgm:t>
        <a:bodyPr/>
        <a:lstStyle/>
        <a:p>
          <a:r>
            <a:rPr lang="en-US" dirty="0" smtClean="0"/>
            <a:t>Positive working</a:t>
          </a:r>
          <a:r>
            <a:rPr lang="en-US" baseline="0" dirty="0" smtClean="0"/>
            <a:t> environment</a:t>
          </a:r>
        </a:p>
      </dgm:t>
    </dgm:pt>
    <dgm:pt modelId="{EE50D058-4E03-5E4C-A3EE-12D43F136E4A}" type="parTrans" cxnId="{FC21B43C-7C40-FE40-8764-9C040E0CF782}">
      <dgm:prSet/>
      <dgm:spPr/>
      <dgm:t>
        <a:bodyPr/>
        <a:lstStyle/>
        <a:p>
          <a:endParaRPr lang="en-US"/>
        </a:p>
      </dgm:t>
    </dgm:pt>
    <dgm:pt modelId="{019DE885-7F3F-6744-9AA0-3BE57A6C33B4}" type="sibTrans" cxnId="{FC21B43C-7C40-FE40-8764-9C040E0CF782}">
      <dgm:prSet/>
      <dgm:spPr/>
      <dgm:t>
        <a:bodyPr/>
        <a:lstStyle/>
        <a:p>
          <a:endParaRPr lang="en-US"/>
        </a:p>
      </dgm:t>
    </dgm:pt>
    <dgm:pt modelId="{8A97F9EC-AB20-C64B-B051-3A44F2648495}">
      <dgm:prSet phldrT="[Text]"/>
      <dgm:spPr/>
      <dgm:t>
        <a:bodyPr/>
        <a:lstStyle/>
        <a:p>
          <a:r>
            <a:rPr lang="en-US" dirty="0" smtClean="0"/>
            <a:t>Performance</a:t>
          </a:r>
        </a:p>
      </dgm:t>
    </dgm:pt>
    <dgm:pt modelId="{99831802-BFD5-9345-AA49-9F285AD0DD9F}" type="parTrans" cxnId="{F008B1A9-066F-A848-88BB-00218F29F66C}">
      <dgm:prSet/>
      <dgm:spPr/>
      <dgm:t>
        <a:bodyPr/>
        <a:lstStyle/>
        <a:p>
          <a:endParaRPr lang="en-US"/>
        </a:p>
      </dgm:t>
    </dgm:pt>
    <dgm:pt modelId="{355E18F6-C520-2542-BD58-A27A82D5C630}" type="sibTrans" cxnId="{F008B1A9-066F-A848-88BB-00218F29F66C}">
      <dgm:prSet/>
      <dgm:spPr/>
      <dgm:t>
        <a:bodyPr/>
        <a:lstStyle/>
        <a:p>
          <a:endParaRPr lang="en-US"/>
        </a:p>
      </dgm:t>
    </dgm:pt>
    <dgm:pt modelId="{BFBE6AEF-71A8-4743-914D-3852084D72A1}">
      <dgm:prSet phldrT="[Text]"/>
      <dgm:spPr/>
      <dgm:t>
        <a:bodyPr/>
        <a:lstStyle/>
        <a:p>
          <a:r>
            <a:rPr lang="en-US" dirty="0" smtClean="0"/>
            <a:t>Retention</a:t>
          </a:r>
        </a:p>
      </dgm:t>
    </dgm:pt>
    <dgm:pt modelId="{BF59673B-D0FA-B545-B608-DBEDD8EF04DC}" type="parTrans" cxnId="{A3577CF3-ACDC-0A4B-8892-CB72942F79A6}">
      <dgm:prSet/>
      <dgm:spPr/>
      <dgm:t>
        <a:bodyPr/>
        <a:lstStyle/>
        <a:p>
          <a:endParaRPr lang="en-US"/>
        </a:p>
      </dgm:t>
    </dgm:pt>
    <dgm:pt modelId="{3F09C754-E836-8A4B-8038-BE79706860AF}" type="sibTrans" cxnId="{A3577CF3-ACDC-0A4B-8892-CB72942F79A6}">
      <dgm:prSet/>
      <dgm:spPr/>
      <dgm:t>
        <a:bodyPr/>
        <a:lstStyle/>
        <a:p>
          <a:endParaRPr lang="en-US"/>
        </a:p>
      </dgm:t>
    </dgm:pt>
    <dgm:pt modelId="{5B290C2E-69BC-CC42-B7C0-D73AA0EB0F9D}">
      <dgm:prSet phldrT="[Text]"/>
      <dgm:spPr/>
      <dgm:t>
        <a:bodyPr/>
        <a:lstStyle/>
        <a:p>
          <a:r>
            <a:rPr lang="en-US" dirty="0" smtClean="0"/>
            <a:t>Engagement</a:t>
          </a:r>
          <a:endParaRPr lang="en-US" baseline="0" dirty="0" smtClean="0"/>
        </a:p>
      </dgm:t>
    </dgm:pt>
    <dgm:pt modelId="{B31996E4-DE58-4544-8A3C-3D14F0982D55}" type="parTrans" cxnId="{5A89F315-E56E-8C48-8EE9-84232C52E3FC}">
      <dgm:prSet/>
      <dgm:spPr/>
      <dgm:t>
        <a:bodyPr/>
        <a:lstStyle/>
        <a:p>
          <a:endParaRPr lang="en-US"/>
        </a:p>
      </dgm:t>
    </dgm:pt>
    <dgm:pt modelId="{12DE67F7-F973-6E47-A0C9-B0AF9ABD3783}" type="sibTrans" cxnId="{5A89F315-E56E-8C48-8EE9-84232C52E3FC}">
      <dgm:prSet/>
      <dgm:spPr/>
      <dgm:t>
        <a:bodyPr/>
        <a:lstStyle/>
        <a:p>
          <a:endParaRPr lang="en-US"/>
        </a:p>
      </dgm:t>
    </dgm:pt>
    <dgm:pt modelId="{A436904C-0C6E-804C-B2F9-7F6EE6EA8918}">
      <dgm:prSet phldrT="[Text]"/>
      <dgm:spPr/>
      <dgm:t>
        <a:bodyPr/>
        <a:lstStyle/>
        <a:p>
          <a:r>
            <a:rPr lang="en-US" dirty="0" smtClean="0"/>
            <a:t>Cohesion </a:t>
          </a:r>
        </a:p>
      </dgm:t>
    </dgm:pt>
    <dgm:pt modelId="{0FDF0673-BF83-FB46-ABD7-F1ECE9C5C775}" type="parTrans" cxnId="{9BA0B760-9EEB-A546-ABF7-63E7D074F5CF}">
      <dgm:prSet/>
      <dgm:spPr/>
      <dgm:t>
        <a:bodyPr/>
        <a:lstStyle/>
        <a:p>
          <a:endParaRPr lang="en-US"/>
        </a:p>
      </dgm:t>
    </dgm:pt>
    <dgm:pt modelId="{E12BFAB2-ED32-2340-A166-04E38964EADC}" type="sibTrans" cxnId="{9BA0B760-9EEB-A546-ABF7-63E7D074F5CF}">
      <dgm:prSet/>
      <dgm:spPr/>
      <dgm:t>
        <a:bodyPr/>
        <a:lstStyle/>
        <a:p>
          <a:endParaRPr lang="en-US"/>
        </a:p>
      </dgm:t>
    </dgm:pt>
    <dgm:pt modelId="{94FB8C15-EBB1-154B-A9C7-8C7B42076267}" type="pres">
      <dgm:prSet presAssocID="{D3579EF5-5730-3C42-8EE9-2CFB6BF2E4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7FBDD5-0891-C34C-BEE4-68F4EDEF2432}" type="pres">
      <dgm:prSet presAssocID="{C3D887D2-28C1-BB45-A509-A63344DDB6DB}" presName="composite" presStyleCnt="0"/>
      <dgm:spPr/>
    </dgm:pt>
    <dgm:pt modelId="{5BCE5B62-B3C7-1D48-A4EC-8DBCC618AA30}" type="pres">
      <dgm:prSet presAssocID="{C3D887D2-28C1-BB45-A509-A63344DDB6D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9708C-D307-B44E-81DE-438BE8F4F57E}" type="pres">
      <dgm:prSet presAssocID="{C3D887D2-28C1-BB45-A509-A63344DDB6D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2DC87-05B8-984A-897B-4AA478B3396E}" type="pres">
      <dgm:prSet presAssocID="{CF41D979-DE53-CF4F-9B4C-1A427E129932}" presName="space" presStyleCnt="0"/>
      <dgm:spPr/>
    </dgm:pt>
    <dgm:pt modelId="{A0033C52-5F8D-844E-BC90-23079FEDFFF6}" type="pres">
      <dgm:prSet presAssocID="{633195F8-EE09-4C44-BB41-652A85FEE29E}" presName="composite" presStyleCnt="0"/>
      <dgm:spPr/>
    </dgm:pt>
    <dgm:pt modelId="{BA31FA8F-F3AD-CD47-B995-5A06B6663841}" type="pres">
      <dgm:prSet presAssocID="{633195F8-EE09-4C44-BB41-652A85FEE29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DC252-1ED5-524B-A45F-E300293D6458}" type="pres">
      <dgm:prSet presAssocID="{633195F8-EE09-4C44-BB41-652A85FEE29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449ED0-E2B6-DF43-8679-1A3DEBA5CE86}" srcId="{D3579EF5-5730-3C42-8EE9-2CFB6BF2E4F1}" destId="{C3D887D2-28C1-BB45-A509-A63344DDB6DB}" srcOrd="0" destOrd="0" parTransId="{55524D5E-A432-D049-B965-02FA59BF9600}" sibTransId="{CF41D979-DE53-CF4F-9B4C-1A427E129932}"/>
    <dgm:cxn modelId="{FAAEDA99-9276-844C-84C6-5BD706043B17}" type="presOf" srcId="{A436904C-0C6E-804C-B2F9-7F6EE6EA8918}" destId="{C9F9708C-D307-B44E-81DE-438BE8F4F57E}" srcOrd="0" destOrd="4" presId="urn:microsoft.com/office/officeart/2005/8/layout/hList1"/>
    <dgm:cxn modelId="{5422FF68-22BA-BB4A-9BE2-0EE9CC380447}" srcId="{633195F8-EE09-4C44-BB41-652A85FEE29E}" destId="{097574FF-3162-EE45-8E3F-E8E42760381B}" srcOrd="4" destOrd="0" parTransId="{96D27C84-9EA2-4D45-994D-F79BAF504CDE}" sibTransId="{17E6D569-EF4E-EB4B-A2CA-89C57D659C4D}"/>
    <dgm:cxn modelId="{2C138116-0A4B-184B-86BC-989AACB08FAE}" type="presOf" srcId="{BFBE6AEF-71A8-4743-914D-3852084D72A1}" destId="{C9F9708C-D307-B44E-81DE-438BE8F4F57E}" srcOrd="0" destOrd="3" presId="urn:microsoft.com/office/officeart/2005/8/layout/hList1"/>
    <dgm:cxn modelId="{5A89F315-E56E-8C48-8EE9-84232C52E3FC}" srcId="{C3D887D2-28C1-BB45-A509-A63344DDB6DB}" destId="{5B290C2E-69BC-CC42-B7C0-D73AA0EB0F9D}" srcOrd="1" destOrd="0" parTransId="{B31996E4-DE58-4544-8A3C-3D14F0982D55}" sibTransId="{12DE67F7-F973-6E47-A0C9-B0AF9ABD3783}"/>
    <dgm:cxn modelId="{FC21B43C-7C40-FE40-8764-9C040E0CF782}" srcId="{C3D887D2-28C1-BB45-A509-A63344DDB6DB}" destId="{3B2C9038-2024-8C40-8392-2E5CC8EB9DD7}" srcOrd="0" destOrd="0" parTransId="{EE50D058-4E03-5E4C-A3EE-12D43F136E4A}" sibTransId="{019DE885-7F3F-6744-9AA0-3BE57A6C33B4}"/>
    <dgm:cxn modelId="{495E9E98-1FD2-984D-93F2-87685CBD74A2}" type="presOf" srcId="{2BDAAA6F-0723-9441-A930-A7F4C41DA959}" destId="{BE9DC252-1ED5-524B-A45F-E300293D6458}" srcOrd="0" destOrd="1" presId="urn:microsoft.com/office/officeart/2005/8/layout/hList1"/>
    <dgm:cxn modelId="{667F9DCF-A917-CF42-993A-3FCB3D27ACCC}" srcId="{633195F8-EE09-4C44-BB41-652A85FEE29E}" destId="{3434E52B-5915-0840-97E5-573D59EBE262}" srcOrd="2" destOrd="0" parTransId="{AD817F94-8B2D-5644-B771-814EA3D5B413}" sibTransId="{2298E784-719F-E043-B297-D4297ABE0D18}"/>
    <dgm:cxn modelId="{1AB8AB83-90FE-AA46-B088-8D6D95B23211}" type="presOf" srcId="{3B2C9038-2024-8C40-8392-2E5CC8EB9DD7}" destId="{C9F9708C-D307-B44E-81DE-438BE8F4F57E}" srcOrd="0" destOrd="0" presId="urn:microsoft.com/office/officeart/2005/8/layout/hList1"/>
    <dgm:cxn modelId="{70BEC346-E390-6C48-B06B-E9C984E8999E}" type="presOf" srcId="{D3579EF5-5730-3C42-8EE9-2CFB6BF2E4F1}" destId="{94FB8C15-EBB1-154B-A9C7-8C7B42076267}" srcOrd="0" destOrd="0" presId="urn:microsoft.com/office/officeart/2005/8/layout/hList1"/>
    <dgm:cxn modelId="{213896BA-60CD-CF4F-852F-7BFABCCD0EBC}" type="presOf" srcId="{8A97F9EC-AB20-C64B-B051-3A44F2648495}" destId="{C9F9708C-D307-B44E-81DE-438BE8F4F57E}" srcOrd="0" destOrd="2" presId="urn:microsoft.com/office/officeart/2005/8/layout/hList1"/>
    <dgm:cxn modelId="{064248A3-3DCF-A04E-8BC2-29E5FB10FD40}" type="presOf" srcId="{3434E52B-5915-0840-97E5-573D59EBE262}" destId="{BE9DC252-1ED5-524B-A45F-E300293D6458}" srcOrd="0" destOrd="2" presId="urn:microsoft.com/office/officeart/2005/8/layout/hList1"/>
    <dgm:cxn modelId="{F801E60B-52FE-E142-AC6F-0AB8C9679F60}" type="presOf" srcId="{C3D887D2-28C1-BB45-A509-A63344DDB6DB}" destId="{5BCE5B62-B3C7-1D48-A4EC-8DBCC618AA30}" srcOrd="0" destOrd="0" presId="urn:microsoft.com/office/officeart/2005/8/layout/hList1"/>
    <dgm:cxn modelId="{F477E91D-CC56-9240-962F-8942C6FDCAA9}" srcId="{633195F8-EE09-4C44-BB41-652A85FEE29E}" destId="{5FBC77EF-0ED3-8843-9C31-151280B58091}" srcOrd="3" destOrd="0" parTransId="{B90EEA91-610A-9740-B473-A5D27BC7CB30}" sibTransId="{F27AC37F-F8DD-B94A-AE5E-0B8D586EDF0F}"/>
    <dgm:cxn modelId="{43893521-4754-4640-99ED-4458A9A38BDB}" srcId="{633195F8-EE09-4C44-BB41-652A85FEE29E}" destId="{2BDAAA6F-0723-9441-A930-A7F4C41DA959}" srcOrd="1" destOrd="0" parTransId="{29D8E895-5CAC-A44D-AFB3-68C422CE1CBE}" sibTransId="{90FD023B-501E-FF4B-9A61-DA87B6345985}"/>
    <dgm:cxn modelId="{A3577CF3-ACDC-0A4B-8892-CB72942F79A6}" srcId="{C3D887D2-28C1-BB45-A509-A63344DDB6DB}" destId="{BFBE6AEF-71A8-4743-914D-3852084D72A1}" srcOrd="3" destOrd="0" parTransId="{BF59673B-D0FA-B545-B608-DBEDD8EF04DC}" sibTransId="{3F09C754-E836-8A4B-8038-BE79706860AF}"/>
    <dgm:cxn modelId="{17E3373C-6EFD-7040-8A71-AA5319A43A6E}" srcId="{633195F8-EE09-4C44-BB41-652A85FEE29E}" destId="{8EF18D55-106C-9E4A-9308-534B3F69E862}" srcOrd="5" destOrd="0" parTransId="{A78FF090-BEF7-2844-BDD7-3B36E35BF5BB}" sibTransId="{B0129B30-1BB2-E841-8099-01818871A653}"/>
    <dgm:cxn modelId="{620896B2-A744-CA43-9810-F09EB373E321}" type="presOf" srcId="{097574FF-3162-EE45-8E3F-E8E42760381B}" destId="{BE9DC252-1ED5-524B-A45F-E300293D6458}" srcOrd="0" destOrd="4" presId="urn:microsoft.com/office/officeart/2005/8/layout/hList1"/>
    <dgm:cxn modelId="{0E6F7E25-47F6-224E-A3F9-6CC9FBE2E02F}" srcId="{633195F8-EE09-4C44-BB41-652A85FEE29E}" destId="{B392A422-04DF-F548-9E18-3E3848F661D7}" srcOrd="0" destOrd="0" parTransId="{D21CB072-C289-134B-AA15-9AD0878B8302}" sibTransId="{8ADF1A9C-4A73-DE49-A39A-9A63950A37DB}"/>
    <dgm:cxn modelId="{05AA07B5-6618-E849-BC8A-ABEB4834A467}" type="presOf" srcId="{5FBC77EF-0ED3-8843-9C31-151280B58091}" destId="{BE9DC252-1ED5-524B-A45F-E300293D6458}" srcOrd="0" destOrd="3" presId="urn:microsoft.com/office/officeart/2005/8/layout/hList1"/>
    <dgm:cxn modelId="{BBFBECB4-03EA-D441-9666-4BA674377573}" type="presOf" srcId="{B392A422-04DF-F548-9E18-3E3848F661D7}" destId="{BE9DC252-1ED5-524B-A45F-E300293D6458}" srcOrd="0" destOrd="0" presId="urn:microsoft.com/office/officeart/2005/8/layout/hList1"/>
    <dgm:cxn modelId="{9BA0B760-9EEB-A546-ABF7-63E7D074F5CF}" srcId="{C3D887D2-28C1-BB45-A509-A63344DDB6DB}" destId="{A436904C-0C6E-804C-B2F9-7F6EE6EA8918}" srcOrd="4" destOrd="0" parTransId="{0FDF0673-BF83-FB46-ABD7-F1ECE9C5C775}" sibTransId="{E12BFAB2-ED32-2340-A166-04E38964EADC}"/>
    <dgm:cxn modelId="{F008B1A9-066F-A848-88BB-00218F29F66C}" srcId="{C3D887D2-28C1-BB45-A509-A63344DDB6DB}" destId="{8A97F9EC-AB20-C64B-B051-3A44F2648495}" srcOrd="2" destOrd="0" parTransId="{99831802-BFD5-9345-AA49-9F285AD0DD9F}" sibTransId="{355E18F6-C520-2542-BD58-A27A82D5C630}"/>
    <dgm:cxn modelId="{7AC25898-F4D6-364E-885B-6D71FD048B9F}" type="presOf" srcId="{8B883E2E-E34F-A348-A6A1-801FC26F8890}" destId="{BE9DC252-1ED5-524B-A45F-E300293D6458}" srcOrd="0" destOrd="6" presId="urn:microsoft.com/office/officeart/2005/8/layout/hList1"/>
    <dgm:cxn modelId="{68969128-0D88-1541-AC15-7F826A5347D5}" type="presOf" srcId="{633195F8-EE09-4C44-BB41-652A85FEE29E}" destId="{BA31FA8F-F3AD-CD47-B995-5A06B6663841}" srcOrd="0" destOrd="0" presId="urn:microsoft.com/office/officeart/2005/8/layout/hList1"/>
    <dgm:cxn modelId="{7A9B5E97-0869-A444-967A-D0B89494A0DD}" type="presOf" srcId="{5B290C2E-69BC-CC42-B7C0-D73AA0EB0F9D}" destId="{C9F9708C-D307-B44E-81DE-438BE8F4F57E}" srcOrd="0" destOrd="1" presId="urn:microsoft.com/office/officeart/2005/8/layout/hList1"/>
    <dgm:cxn modelId="{B97635F9-5180-CD45-B97C-32884D01A480}" type="presOf" srcId="{8EF18D55-106C-9E4A-9308-534B3F69E862}" destId="{BE9DC252-1ED5-524B-A45F-E300293D6458}" srcOrd="0" destOrd="5" presId="urn:microsoft.com/office/officeart/2005/8/layout/hList1"/>
    <dgm:cxn modelId="{1D2D64A4-D9B4-4948-BD96-1D4B4D9F6E38}" srcId="{633195F8-EE09-4C44-BB41-652A85FEE29E}" destId="{8B883E2E-E34F-A348-A6A1-801FC26F8890}" srcOrd="6" destOrd="0" parTransId="{44692590-4B9E-6442-8F40-79F172849235}" sibTransId="{A3D9986D-7308-9445-8E40-654A3EBDADCA}"/>
    <dgm:cxn modelId="{DB206E24-6344-FF48-8A0D-017BFB128B58}" srcId="{D3579EF5-5730-3C42-8EE9-2CFB6BF2E4F1}" destId="{633195F8-EE09-4C44-BB41-652A85FEE29E}" srcOrd="1" destOrd="0" parTransId="{B03D4147-E972-604B-8CFD-7736207B5103}" sibTransId="{1CEFA7D2-4E27-FB4D-8673-06D9E7869F22}"/>
    <dgm:cxn modelId="{397294DD-5CA2-8E42-B4E5-2BB9219CF979}" type="presParOf" srcId="{94FB8C15-EBB1-154B-A9C7-8C7B42076267}" destId="{657FBDD5-0891-C34C-BEE4-68F4EDEF2432}" srcOrd="0" destOrd="0" presId="urn:microsoft.com/office/officeart/2005/8/layout/hList1"/>
    <dgm:cxn modelId="{FBC27966-2C11-A542-9736-B82E97E7F288}" type="presParOf" srcId="{657FBDD5-0891-C34C-BEE4-68F4EDEF2432}" destId="{5BCE5B62-B3C7-1D48-A4EC-8DBCC618AA30}" srcOrd="0" destOrd="0" presId="urn:microsoft.com/office/officeart/2005/8/layout/hList1"/>
    <dgm:cxn modelId="{BB6FBE92-5F6D-554E-85FE-78DB38D9584D}" type="presParOf" srcId="{657FBDD5-0891-C34C-BEE4-68F4EDEF2432}" destId="{C9F9708C-D307-B44E-81DE-438BE8F4F57E}" srcOrd="1" destOrd="0" presId="urn:microsoft.com/office/officeart/2005/8/layout/hList1"/>
    <dgm:cxn modelId="{AFA84AB4-E64A-5040-9D4F-B7C855451596}" type="presParOf" srcId="{94FB8C15-EBB1-154B-A9C7-8C7B42076267}" destId="{B692DC87-05B8-984A-897B-4AA478B3396E}" srcOrd="1" destOrd="0" presId="urn:microsoft.com/office/officeart/2005/8/layout/hList1"/>
    <dgm:cxn modelId="{BA842127-3DE8-8747-93A1-58E6179A824B}" type="presParOf" srcId="{94FB8C15-EBB1-154B-A9C7-8C7B42076267}" destId="{A0033C52-5F8D-844E-BC90-23079FEDFFF6}" srcOrd="2" destOrd="0" presId="urn:microsoft.com/office/officeart/2005/8/layout/hList1"/>
    <dgm:cxn modelId="{4B5AFDE5-668F-614A-9BA0-ED5FDA4B4384}" type="presParOf" srcId="{A0033C52-5F8D-844E-BC90-23079FEDFFF6}" destId="{BA31FA8F-F3AD-CD47-B995-5A06B6663841}" srcOrd="0" destOrd="0" presId="urn:microsoft.com/office/officeart/2005/8/layout/hList1"/>
    <dgm:cxn modelId="{490A25A2-5BF0-4442-9D82-6C1377F0B58C}" type="presParOf" srcId="{A0033C52-5F8D-844E-BC90-23079FEDFFF6}" destId="{BE9DC252-1ED5-524B-A45F-E300293D645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9A861D-BAF3-174D-AED7-B2A642696BE6}" type="doc">
      <dgm:prSet loTypeId="urn:microsoft.com/office/officeart/2005/8/layout/radial1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310295-29F5-8D46-B396-0669D56DAAAF}">
      <dgm:prSet phldrT="[Text]"/>
      <dgm:spPr/>
      <dgm:t>
        <a:bodyPr/>
        <a:lstStyle/>
        <a:p>
          <a:r>
            <a:rPr lang="en-US" dirty="0" smtClean="0"/>
            <a:t>Ways</a:t>
          </a:r>
          <a:r>
            <a:rPr lang="en-US" baseline="0" dirty="0" smtClean="0"/>
            <a:t> to Cultivate</a:t>
          </a:r>
        </a:p>
        <a:p>
          <a:r>
            <a:rPr lang="en-US" dirty="0" smtClean="0"/>
            <a:t>Gratitude</a:t>
          </a:r>
          <a:endParaRPr lang="en-US" dirty="0"/>
        </a:p>
      </dgm:t>
    </dgm:pt>
    <dgm:pt modelId="{ECA6B15A-D061-5940-B50F-B1FDE297D5BA}" type="parTrans" cxnId="{B922EE1A-D209-8F45-8669-589136CABD5D}">
      <dgm:prSet/>
      <dgm:spPr/>
      <dgm:t>
        <a:bodyPr/>
        <a:lstStyle/>
        <a:p>
          <a:endParaRPr lang="en-US"/>
        </a:p>
      </dgm:t>
    </dgm:pt>
    <dgm:pt modelId="{635F1FE6-2671-3843-B4FD-7A1B51AAC18A}" type="sibTrans" cxnId="{B922EE1A-D209-8F45-8669-589136CABD5D}">
      <dgm:prSet/>
      <dgm:spPr/>
      <dgm:t>
        <a:bodyPr/>
        <a:lstStyle/>
        <a:p>
          <a:endParaRPr lang="en-US"/>
        </a:p>
      </dgm:t>
    </dgm:pt>
    <dgm:pt modelId="{70891940-CEB9-2D43-9A55-C8E9DD1CDD1C}">
      <dgm:prSet phldrT="[Text]" custT="1"/>
      <dgm:spPr/>
      <dgm:t>
        <a:bodyPr/>
        <a:lstStyle/>
        <a:p>
          <a:r>
            <a:rPr lang="en-US" sz="1800" dirty="0" smtClean="0"/>
            <a:t>Journal </a:t>
          </a:r>
        </a:p>
        <a:p>
          <a:r>
            <a:rPr lang="en-US" sz="1800" dirty="0" smtClean="0"/>
            <a:t>List 3 Things</a:t>
          </a:r>
          <a:endParaRPr lang="en-US" sz="1800" dirty="0"/>
        </a:p>
      </dgm:t>
    </dgm:pt>
    <dgm:pt modelId="{0FF79AF3-C783-F24B-81ED-5DA2F424DFCC}" type="parTrans" cxnId="{4638F425-F8FF-954C-8E2B-0E193BB23145}">
      <dgm:prSet/>
      <dgm:spPr/>
      <dgm:t>
        <a:bodyPr/>
        <a:lstStyle/>
        <a:p>
          <a:endParaRPr lang="en-US"/>
        </a:p>
      </dgm:t>
    </dgm:pt>
    <dgm:pt modelId="{BCEDE7EF-984F-164D-BD4C-AA09F85C7776}" type="sibTrans" cxnId="{4638F425-F8FF-954C-8E2B-0E193BB23145}">
      <dgm:prSet/>
      <dgm:spPr/>
      <dgm:t>
        <a:bodyPr/>
        <a:lstStyle/>
        <a:p>
          <a:endParaRPr lang="en-US"/>
        </a:p>
      </dgm:t>
    </dgm:pt>
    <dgm:pt modelId="{5F7E644C-7FE1-CA41-82EE-63E5F1ECC0CC}">
      <dgm:prSet phldrT="[Text]" custT="1"/>
      <dgm:spPr/>
      <dgm:t>
        <a:bodyPr/>
        <a:lstStyle/>
        <a:p>
          <a:endParaRPr lang="en-US" sz="1300" dirty="0" smtClean="0"/>
        </a:p>
        <a:p>
          <a:r>
            <a:rPr lang="en-US" sz="1800" dirty="0" smtClean="0"/>
            <a:t>Morning</a:t>
          </a:r>
          <a:r>
            <a:rPr lang="en-US" sz="1800" baseline="0" dirty="0" smtClean="0"/>
            <a:t> +</a:t>
          </a:r>
        </a:p>
        <a:p>
          <a:r>
            <a:rPr lang="en-US" sz="1800" baseline="0" dirty="0" smtClean="0"/>
            <a:t>Night time Routine</a:t>
          </a:r>
        </a:p>
        <a:p>
          <a:endParaRPr lang="en-US" sz="1300" dirty="0" smtClean="0"/>
        </a:p>
      </dgm:t>
    </dgm:pt>
    <dgm:pt modelId="{EEDA2CBA-449A-D749-9309-3E47580EE688}" type="parTrans" cxnId="{D3EA35C6-93C7-9D4F-9393-E9DC43C74B0B}">
      <dgm:prSet/>
      <dgm:spPr/>
      <dgm:t>
        <a:bodyPr/>
        <a:lstStyle/>
        <a:p>
          <a:endParaRPr lang="en-US"/>
        </a:p>
      </dgm:t>
    </dgm:pt>
    <dgm:pt modelId="{3E45ECFC-50D9-AE4B-8636-93F36AF4D730}" type="sibTrans" cxnId="{D3EA35C6-93C7-9D4F-9393-E9DC43C74B0B}">
      <dgm:prSet/>
      <dgm:spPr/>
      <dgm:t>
        <a:bodyPr/>
        <a:lstStyle/>
        <a:p>
          <a:endParaRPr lang="en-US"/>
        </a:p>
      </dgm:t>
    </dgm:pt>
    <dgm:pt modelId="{387F73E0-44BC-9144-97A4-F9ED6537AAB5}">
      <dgm:prSet phldrT="[Text]"/>
      <dgm:spPr/>
      <dgm:t>
        <a:bodyPr/>
        <a:lstStyle/>
        <a:p>
          <a:r>
            <a:rPr lang="en-US" dirty="0" smtClean="0"/>
            <a:t>At</a:t>
          </a:r>
          <a:r>
            <a:rPr lang="en-US" baseline="0" dirty="0" smtClean="0"/>
            <a:t> Dinner</a:t>
          </a:r>
          <a:endParaRPr lang="en-US" dirty="0"/>
        </a:p>
      </dgm:t>
    </dgm:pt>
    <dgm:pt modelId="{C0D44798-DC8F-5149-B664-AC958A183BA0}" type="parTrans" cxnId="{41E9C5A4-F170-BE48-8B04-B890F30DF4B4}">
      <dgm:prSet/>
      <dgm:spPr/>
      <dgm:t>
        <a:bodyPr/>
        <a:lstStyle/>
        <a:p>
          <a:endParaRPr lang="en-US"/>
        </a:p>
      </dgm:t>
    </dgm:pt>
    <dgm:pt modelId="{78A9C8AB-8915-B649-9F1D-5A00A0A9F5AE}" type="sibTrans" cxnId="{41E9C5A4-F170-BE48-8B04-B890F30DF4B4}">
      <dgm:prSet/>
      <dgm:spPr/>
      <dgm:t>
        <a:bodyPr/>
        <a:lstStyle/>
        <a:p>
          <a:endParaRPr lang="en-US"/>
        </a:p>
      </dgm:t>
    </dgm:pt>
    <dgm:pt modelId="{3A49AB4C-4134-A64A-810C-F00D7FDF42E9}">
      <dgm:prSet phldrT="[Text]"/>
      <dgm:spPr/>
      <dgm:t>
        <a:bodyPr/>
        <a:lstStyle/>
        <a:p>
          <a:r>
            <a:rPr lang="en-US" dirty="0" smtClean="0"/>
            <a:t>Gratitude</a:t>
          </a:r>
          <a:r>
            <a:rPr lang="en-US" baseline="0" dirty="0" smtClean="0"/>
            <a:t> Walk</a:t>
          </a:r>
          <a:endParaRPr lang="en-US" dirty="0"/>
        </a:p>
      </dgm:t>
    </dgm:pt>
    <dgm:pt modelId="{682B69AD-0028-0146-B257-10CB0ACEA1D4}" type="parTrans" cxnId="{59689EEB-3BEA-3245-91A9-AA4DF0353853}">
      <dgm:prSet/>
      <dgm:spPr/>
      <dgm:t>
        <a:bodyPr/>
        <a:lstStyle/>
        <a:p>
          <a:endParaRPr lang="en-US"/>
        </a:p>
      </dgm:t>
    </dgm:pt>
    <dgm:pt modelId="{65C9AC8E-7336-414B-B464-8BCDC0AF56D1}" type="sibTrans" cxnId="{59689EEB-3BEA-3245-91A9-AA4DF0353853}">
      <dgm:prSet/>
      <dgm:spPr/>
      <dgm:t>
        <a:bodyPr/>
        <a:lstStyle/>
        <a:p>
          <a:endParaRPr lang="en-US"/>
        </a:p>
      </dgm:t>
    </dgm:pt>
    <dgm:pt modelId="{A7676150-79BD-164F-B7C1-13991041B26E}">
      <dgm:prSet/>
      <dgm:spPr/>
      <dgm:t>
        <a:bodyPr/>
        <a:lstStyle/>
        <a:p>
          <a:r>
            <a:rPr lang="en-US" dirty="0" smtClean="0"/>
            <a:t>Express Gratitude </a:t>
          </a:r>
          <a:endParaRPr lang="en-US" dirty="0"/>
        </a:p>
      </dgm:t>
    </dgm:pt>
    <dgm:pt modelId="{3CEDBBC7-0CEF-4941-B2E6-94783C807277}" type="parTrans" cxnId="{4ED0BB24-140F-2042-B725-46EBE254B997}">
      <dgm:prSet/>
      <dgm:spPr/>
      <dgm:t>
        <a:bodyPr/>
        <a:lstStyle/>
        <a:p>
          <a:endParaRPr lang="en-US"/>
        </a:p>
      </dgm:t>
    </dgm:pt>
    <dgm:pt modelId="{76B693EF-5022-5C47-8CEB-854CDE2C2F08}" type="sibTrans" cxnId="{4ED0BB24-140F-2042-B725-46EBE254B997}">
      <dgm:prSet/>
      <dgm:spPr/>
      <dgm:t>
        <a:bodyPr/>
        <a:lstStyle/>
        <a:p>
          <a:endParaRPr lang="en-US"/>
        </a:p>
      </dgm:t>
    </dgm:pt>
    <dgm:pt modelId="{EA3C6EDC-950A-7C46-8D8B-E750F71A17C1}">
      <dgm:prSet/>
      <dgm:spPr/>
      <dgm:t>
        <a:bodyPr/>
        <a:lstStyle/>
        <a:p>
          <a:r>
            <a:rPr lang="en-US" dirty="0" smtClean="0"/>
            <a:t>At Stoplight or Traffic</a:t>
          </a:r>
          <a:endParaRPr lang="en-US" dirty="0"/>
        </a:p>
      </dgm:t>
    </dgm:pt>
    <dgm:pt modelId="{C2CF4692-032F-714D-98E9-31059A497DB4}" type="parTrans" cxnId="{2F4CA426-4691-F040-A5B5-B076F51C4FF7}">
      <dgm:prSet/>
      <dgm:spPr/>
      <dgm:t>
        <a:bodyPr/>
        <a:lstStyle/>
        <a:p>
          <a:endParaRPr lang="en-US"/>
        </a:p>
      </dgm:t>
    </dgm:pt>
    <dgm:pt modelId="{F2D6DD2B-EE72-CA4B-9139-5A097185AF36}" type="sibTrans" cxnId="{2F4CA426-4691-F040-A5B5-B076F51C4FF7}">
      <dgm:prSet/>
      <dgm:spPr/>
      <dgm:t>
        <a:bodyPr/>
        <a:lstStyle/>
        <a:p>
          <a:endParaRPr lang="en-US"/>
        </a:p>
      </dgm:t>
    </dgm:pt>
    <dgm:pt modelId="{C595C9CC-0CD7-5B49-8454-5D6CF0A46C8C}">
      <dgm:prSet custT="1"/>
      <dgm:spPr/>
      <dgm:t>
        <a:bodyPr/>
        <a:lstStyle/>
        <a:p>
          <a:endParaRPr lang="en-US" sz="1800" dirty="0" smtClean="0"/>
        </a:p>
        <a:p>
          <a:r>
            <a:rPr lang="en-US" sz="1800" dirty="0" smtClean="0"/>
            <a:t>Anytime</a:t>
          </a:r>
        </a:p>
        <a:p>
          <a:r>
            <a:rPr lang="en-US" sz="1800" dirty="0" smtClean="0"/>
            <a:t>Anywhere </a:t>
          </a:r>
        </a:p>
        <a:p>
          <a:r>
            <a:rPr lang="en-US" sz="1800" dirty="0" smtClean="0"/>
            <a:t>Any</a:t>
          </a:r>
          <a:r>
            <a:rPr lang="en-US" sz="1800" baseline="0" dirty="0" smtClean="0"/>
            <a:t> way</a:t>
          </a:r>
        </a:p>
        <a:p>
          <a:endParaRPr lang="en-US" sz="1300" dirty="0"/>
        </a:p>
      </dgm:t>
    </dgm:pt>
    <dgm:pt modelId="{22DE8EAB-FEFA-894F-B387-AF30DC933254}" type="parTrans" cxnId="{20FFA8AA-C99D-9849-A9F3-B206B94CEACD}">
      <dgm:prSet/>
      <dgm:spPr/>
      <dgm:t>
        <a:bodyPr/>
        <a:lstStyle/>
        <a:p>
          <a:endParaRPr lang="en-US"/>
        </a:p>
      </dgm:t>
    </dgm:pt>
    <dgm:pt modelId="{D645CE09-631B-DA45-949A-995EB749DCAC}" type="sibTrans" cxnId="{20FFA8AA-C99D-9849-A9F3-B206B94CEACD}">
      <dgm:prSet/>
      <dgm:spPr/>
      <dgm:t>
        <a:bodyPr/>
        <a:lstStyle/>
        <a:p>
          <a:endParaRPr lang="en-US"/>
        </a:p>
      </dgm:t>
    </dgm:pt>
    <dgm:pt modelId="{594CA2CC-B034-CD40-A386-6ADF140F08D5}" type="pres">
      <dgm:prSet presAssocID="{2D9A861D-BAF3-174D-AED7-B2A642696B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018143-DAD6-FC46-93E1-21FD3DF1C581}" type="pres">
      <dgm:prSet presAssocID="{95310295-29F5-8D46-B396-0669D56DAAAF}" presName="centerShape" presStyleLbl="node0" presStyleIdx="0" presStyleCnt="1" custLinFactNeighborX="11"/>
      <dgm:spPr/>
      <dgm:t>
        <a:bodyPr/>
        <a:lstStyle/>
        <a:p>
          <a:endParaRPr lang="en-US"/>
        </a:p>
      </dgm:t>
    </dgm:pt>
    <dgm:pt modelId="{9B57FC0C-3914-9D45-B7B9-0DBA004A08A5}" type="pres">
      <dgm:prSet presAssocID="{0FF79AF3-C783-F24B-81ED-5DA2F424DFCC}" presName="Name9" presStyleLbl="parChTrans1D2" presStyleIdx="0" presStyleCnt="7"/>
      <dgm:spPr/>
      <dgm:t>
        <a:bodyPr/>
        <a:lstStyle/>
        <a:p>
          <a:endParaRPr lang="en-US"/>
        </a:p>
      </dgm:t>
    </dgm:pt>
    <dgm:pt modelId="{6986EDB0-0FD1-3344-AC20-B5B6D1598742}" type="pres">
      <dgm:prSet presAssocID="{0FF79AF3-C783-F24B-81ED-5DA2F424DFCC}" presName="connTx" presStyleLbl="parChTrans1D2" presStyleIdx="0" presStyleCnt="7"/>
      <dgm:spPr/>
      <dgm:t>
        <a:bodyPr/>
        <a:lstStyle/>
        <a:p>
          <a:endParaRPr lang="en-US"/>
        </a:p>
      </dgm:t>
    </dgm:pt>
    <dgm:pt modelId="{D274BFAF-9583-5344-B3C7-A8C139C1DB7C}" type="pres">
      <dgm:prSet presAssocID="{70891940-CEB9-2D43-9A55-C8E9DD1CDD1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9250E-C14C-3446-A776-E4CAB12F9CC8}" type="pres">
      <dgm:prSet presAssocID="{EEDA2CBA-449A-D749-9309-3E47580EE688}" presName="Name9" presStyleLbl="parChTrans1D2" presStyleIdx="1" presStyleCnt="7"/>
      <dgm:spPr/>
      <dgm:t>
        <a:bodyPr/>
        <a:lstStyle/>
        <a:p>
          <a:endParaRPr lang="en-US"/>
        </a:p>
      </dgm:t>
    </dgm:pt>
    <dgm:pt modelId="{ECDD5B9D-3F84-E14D-90EC-CA0ED1F5ABBB}" type="pres">
      <dgm:prSet presAssocID="{EEDA2CBA-449A-D749-9309-3E47580EE688}" presName="connTx" presStyleLbl="parChTrans1D2" presStyleIdx="1" presStyleCnt="7"/>
      <dgm:spPr/>
      <dgm:t>
        <a:bodyPr/>
        <a:lstStyle/>
        <a:p>
          <a:endParaRPr lang="en-US"/>
        </a:p>
      </dgm:t>
    </dgm:pt>
    <dgm:pt modelId="{605846DE-8A1C-FF42-AE71-2EA96477AFFB}" type="pres">
      <dgm:prSet presAssocID="{5F7E644C-7FE1-CA41-82EE-63E5F1ECC0C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A9089-6E1F-4144-A77C-385048C3DBC2}" type="pres">
      <dgm:prSet presAssocID="{C0D44798-DC8F-5149-B664-AC958A183BA0}" presName="Name9" presStyleLbl="parChTrans1D2" presStyleIdx="2" presStyleCnt="7"/>
      <dgm:spPr/>
      <dgm:t>
        <a:bodyPr/>
        <a:lstStyle/>
        <a:p>
          <a:endParaRPr lang="en-US"/>
        </a:p>
      </dgm:t>
    </dgm:pt>
    <dgm:pt modelId="{D3EB510A-1822-0146-B8E0-AC84842F3084}" type="pres">
      <dgm:prSet presAssocID="{C0D44798-DC8F-5149-B664-AC958A183BA0}" presName="connTx" presStyleLbl="parChTrans1D2" presStyleIdx="2" presStyleCnt="7"/>
      <dgm:spPr/>
      <dgm:t>
        <a:bodyPr/>
        <a:lstStyle/>
        <a:p>
          <a:endParaRPr lang="en-US"/>
        </a:p>
      </dgm:t>
    </dgm:pt>
    <dgm:pt modelId="{08405D6A-96ED-C746-8FE7-9AB3B94DB1F4}" type="pres">
      <dgm:prSet presAssocID="{387F73E0-44BC-9144-97A4-F9ED6537AAB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EA67A-46AD-C944-92F1-AC4788376E2A}" type="pres">
      <dgm:prSet presAssocID="{682B69AD-0028-0146-B257-10CB0ACEA1D4}" presName="Name9" presStyleLbl="parChTrans1D2" presStyleIdx="3" presStyleCnt="7"/>
      <dgm:spPr/>
      <dgm:t>
        <a:bodyPr/>
        <a:lstStyle/>
        <a:p>
          <a:endParaRPr lang="en-US"/>
        </a:p>
      </dgm:t>
    </dgm:pt>
    <dgm:pt modelId="{6982CE4E-A0A8-ED4E-9A2F-F79ED587CE53}" type="pres">
      <dgm:prSet presAssocID="{682B69AD-0028-0146-B257-10CB0ACEA1D4}" presName="connTx" presStyleLbl="parChTrans1D2" presStyleIdx="3" presStyleCnt="7"/>
      <dgm:spPr/>
      <dgm:t>
        <a:bodyPr/>
        <a:lstStyle/>
        <a:p>
          <a:endParaRPr lang="en-US"/>
        </a:p>
      </dgm:t>
    </dgm:pt>
    <dgm:pt modelId="{146357FD-C729-B345-9B75-B37D1CF5023B}" type="pres">
      <dgm:prSet presAssocID="{3A49AB4C-4134-A64A-810C-F00D7FDF42E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E2B6E-43B8-C241-BD44-500028A0F1D3}" type="pres">
      <dgm:prSet presAssocID="{3CEDBBC7-0CEF-4941-B2E6-94783C807277}" presName="Name9" presStyleLbl="parChTrans1D2" presStyleIdx="4" presStyleCnt="7"/>
      <dgm:spPr/>
      <dgm:t>
        <a:bodyPr/>
        <a:lstStyle/>
        <a:p>
          <a:endParaRPr lang="en-US"/>
        </a:p>
      </dgm:t>
    </dgm:pt>
    <dgm:pt modelId="{EAC3CE3C-639A-5C49-BC82-81DDFF65C3A9}" type="pres">
      <dgm:prSet presAssocID="{3CEDBBC7-0CEF-4941-B2E6-94783C807277}" presName="connTx" presStyleLbl="parChTrans1D2" presStyleIdx="4" presStyleCnt="7"/>
      <dgm:spPr/>
      <dgm:t>
        <a:bodyPr/>
        <a:lstStyle/>
        <a:p>
          <a:endParaRPr lang="en-US"/>
        </a:p>
      </dgm:t>
    </dgm:pt>
    <dgm:pt modelId="{9C70A227-1037-B044-9BB3-95E874800E2F}" type="pres">
      <dgm:prSet presAssocID="{A7676150-79BD-164F-B7C1-13991041B26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5747A-3A0F-EE44-BD07-C27C40A832BC}" type="pres">
      <dgm:prSet presAssocID="{C2CF4692-032F-714D-98E9-31059A497DB4}" presName="Name9" presStyleLbl="parChTrans1D2" presStyleIdx="5" presStyleCnt="7"/>
      <dgm:spPr/>
      <dgm:t>
        <a:bodyPr/>
        <a:lstStyle/>
        <a:p>
          <a:endParaRPr lang="en-US"/>
        </a:p>
      </dgm:t>
    </dgm:pt>
    <dgm:pt modelId="{ED0D9FFA-6743-504F-86F2-41BD43AAFDC5}" type="pres">
      <dgm:prSet presAssocID="{C2CF4692-032F-714D-98E9-31059A497DB4}" presName="connTx" presStyleLbl="parChTrans1D2" presStyleIdx="5" presStyleCnt="7"/>
      <dgm:spPr/>
      <dgm:t>
        <a:bodyPr/>
        <a:lstStyle/>
        <a:p>
          <a:endParaRPr lang="en-US"/>
        </a:p>
      </dgm:t>
    </dgm:pt>
    <dgm:pt modelId="{078B8512-04D6-0646-A2BC-7DF4BFC4F097}" type="pres">
      <dgm:prSet presAssocID="{EA3C6EDC-950A-7C46-8D8B-E750F71A17C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1D349-53CB-E245-9B34-89BBC28685DC}" type="pres">
      <dgm:prSet presAssocID="{22DE8EAB-FEFA-894F-B387-AF30DC933254}" presName="Name9" presStyleLbl="parChTrans1D2" presStyleIdx="6" presStyleCnt="7"/>
      <dgm:spPr/>
      <dgm:t>
        <a:bodyPr/>
        <a:lstStyle/>
        <a:p>
          <a:endParaRPr lang="en-US"/>
        </a:p>
      </dgm:t>
    </dgm:pt>
    <dgm:pt modelId="{41AF700E-6228-E946-ADAA-56D816022F1C}" type="pres">
      <dgm:prSet presAssocID="{22DE8EAB-FEFA-894F-B387-AF30DC933254}" presName="connTx" presStyleLbl="parChTrans1D2" presStyleIdx="6" presStyleCnt="7"/>
      <dgm:spPr/>
      <dgm:t>
        <a:bodyPr/>
        <a:lstStyle/>
        <a:p>
          <a:endParaRPr lang="en-US"/>
        </a:p>
      </dgm:t>
    </dgm:pt>
    <dgm:pt modelId="{638AB7F3-8844-BB41-A259-D1D85118C62F}" type="pres">
      <dgm:prSet presAssocID="{C595C9CC-0CD7-5B49-8454-5D6CF0A46C8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A95200-E117-DB4C-A229-93D6B6CCEBA9}" type="presOf" srcId="{2D9A861D-BAF3-174D-AED7-B2A642696BE6}" destId="{594CA2CC-B034-CD40-A386-6ADF140F08D5}" srcOrd="0" destOrd="0" presId="urn:microsoft.com/office/officeart/2005/8/layout/radial1"/>
    <dgm:cxn modelId="{51B8E065-A4B3-7E42-BDE7-9E83F14BF12A}" type="presOf" srcId="{EEDA2CBA-449A-D749-9309-3E47580EE688}" destId="{3A69250E-C14C-3446-A776-E4CAB12F9CC8}" srcOrd="0" destOrd="0" presId="urn:microsoft.com/office/officeart/2005/8/layout/radial1"/>
    <dgm:cxn modelId="{632DD93C-72A2-5849-BCA4-4CB536AECCB7}" type="presOf" srcId="{682B69AD-0028-0146-B257-10CB0ACEA1D4}" destId="{6982CE4E-A0A8-ED4E-9A2F-F79ED587CE53}" srcOrd="1" destOrd="0" presId="urn:microsoft.com/office/officeart/2005/8/layout/radial1"/>
    <dgm:cxn modelId="{20FFA8AA-C99D-9849-A9F3-B206B94CEACD}" srcId="{95310295-29F5-8D46-B396-0669D56DAAAF}" destId="{C595C9CC-0CD7-5B49-8454-5D6CF0A46C8C}" srcOrd="6" destOrd="0" parTransId="{22DE8EAB-FEFA-894F-B387-AF30DC933254}" sibTransId="{D645CE09-631B-DA45-949A-995EB749DCAC}"/>
    <dgm:cxn modelId="{B922EE1A-D209-8F45-8669-589136CABD5D}" srcId="{2D9A861D-BAF3-174D-AED7-B2A642696BE6}" destId="{95310295-29F5-8D46-B396-0669D56DAAAF}" srcOrd="0" destOrd="0" parTransId="{ECA6B15A-D061-5940-B50F-B1FDE297D5BA}" sibTransId="{635F1FE6-2671-3843-B4FD-7A1B51AAC18A}"/>
    <dgm:cxn modelId="{59689EEB-3BEA-3245-91A9-AA4DF0353853}" srcId="{95310295-29F5-8D46-B396-0669D56DAAAF}" destId="{3A49AB4C-4134-A64A-810C-F00D7FDF42E9}" srcOrd="3" destOrd="0" parTransId="{682B69AD-0028-0146-B257-10CB0ACEA1D4}" sibTransId="{65C9AC8E-7336-414B-B464-8BCDC0AF56D1}"/>
    <dgm:cxn modelId="{D3EA35C6-93C7-9D4F-9393-E9DC43C74B0B}" srcId="{95310295-29F5-8D46-B396-0669D56DAAAF}" destId="{5F7E644C-7FE1-CA41-82EE-63E5F1ECC0CC}" srcOrd="1" destOrd="0" parTransId="{EEDA2CBA-449A-D749-9309-3E47580EE688}" sibTransId="{3E45ECFC-50D9-AE4B-8636-93F36AF4D730}"/>
    <dgm:cxn modelId="{425EC161-96C8-164D-90F7-7D0F167F1825}" type="presOf" srcId="{EA3C6EDC-950A-7C46-8D8B-E750F71A17C1}" destId="{078B8512-04D6-0646-A2BC-7DF4BFC4F097}" srcOrd="0" destOrd="0" presId="urn:microsoft.com/office/officeart/2005/8/layout/radial1"/>
    <dgm:cxn modelId="{29EA0A7C-2E25-0D43-BAC1-C39802BD85F9}" type="presOf" srcId="{EEDA2CBA-449A-D749-9309-3E47580EE688}" destId="{ECDD5B9D-3F84-E14D-90EC-CA0ED1F5ABBB}" srcOrd="1" destOrd="0" presId="urn:microsoft.com/office/officeart/2005/8/layout/radial1"/>
    <dgm:cxn modelId="{10F20A3E-8FDA-1647-9D40-3DBF641E2178}" type="presOf" srcId="{22DE8EAB-FEFA-894F-B387-AF30DC933254}" destId="{AE91D349-53CB-E245-9B34-89BBC28685DC}" srcOrd="0" destOrd="0" presId="urn:microsoft.com/office/officeart/2005/8/layout/radial1"/>
    <dgm:cxn modelId="{F1C3B877-59DE-594B-8627-5EEE9ACE91A0}" type="presOf" srcId="{3CEDBBC7-0CEF-4941-B2E6-94783C807277}" destId="{EAC3CE3C-639A-5C49-BC82-81DDFF65C3A9}" srcOrd="1" destOrd="0" presId="urn:microsoft.com/office/officeart/2005/8/layout/radial1"/>
    <dgm:cxn modelId="{12E4FB3F-9213-5B47-B2A1-33FD16BA9522}" type="presOf" srcId="{0FF79AF3-C783-F24B-81ED-5DA2F424DFCC}" destId="{6986EDB0-0FD1-3344-AC20-B5B6D1598742}" srcOrd="1" destOrd="0" presId="urn:microsoft.com/office/officeart/2005/8/layout/radial1"/>
    <dgm:cxn modelId="{459270CD-769F-F248-BAAF-A063325101B9}" type="presOf" srcId="{C2CF4692-032F-714D-98E9-31059A497DB4}" destId="{5D75747A-3A0F-EE44-BD07-C27C40A832BC}" srcOrd="0" destOrd="0" presId="urn:microsoft.com/office/officeart/2005/8/layout/radial1"/>
    <dgm:cxn modelId="{4ED0BB24-140F-2042-B725-46EBE254B997}" srcId="{95310295-29F5-8D46-B396-0669D56DAAAF}" destId="{A7676150-79BD-164F-B7C1-13991041B26E}" srcOrd="4" destOrd="0" parTransId="{3CEDBBC7-0CEF-4941-B2E6-94783C807277}" sibTransId="{76B693EF-5022-5C47-8CEB-854CDE2C2F08}"/>
    <dgm:cxn modelId="{E8B9A431-9A14-104F-B904-67C3EA3A0B01}" type="presOf" srcId="{C595C9CC-0CD7-5B49-8454-5D6CF0A46C8C}" destId="{638AB7F3-8844-BB41-A259-D1D85118C62F}" srcOrd="0" destOrd="0" presId="urn:microsoft.com/office/officeart/2005/8/layout/radial1"/>
    <dgm:cxn modelId="{5B69D3CA-4BCB-8948-B3AB-12BAF40BBB86}" type="presOf" srcId="{682B69AD-0028-0146-B257-10CB0ACEA1D4}" destId="{14EEA67A-46AD-C944-92F1-AC4788376E2A}" srcOrd="0" destOrd="0" presId="urn:microsoft.com/office/officeart/2005/8/layout/radial1"/>
    <dgm:cxn modelId="{2F4CA426-4691-F040-A5B5-B076F51C4FF7}" srcId="{95310295-29F5-8D46-B396-0669D56DAAAF}" destId="{EA3C6EDC-950A-7C46-8D8B-E750F71A17C1}" srcOrd="5" destOrd="0" parTransId="{C2CF4692-032F-714D-98E9-31059A497DB4}" sibTransId="{F2D6DD2B-EE72-CA4B-9139-5A097185AF36}"/>
    <dgm:cxn modelId="{56B59251-7BA7-254F-A46E-BA4F5958B631}" type="presOf" srcId="{A7676150-79BD-164F-B7C1-13991041B26E}" destId="{9C70A227-1037-B044-9BB3-95E874800E2F}" srcOrd="0" destOrd="0" presId="urn:microsoft.com/office/officeart/2005/8/layout/radial1"/>
    <dgm:cxn modelId="{8CA5A700-CA29-3742-A658-1FD782756AC5}" type="presOf" srcId="{70891940-CEB9-2D43-9A55-C8E9DD1CDD1C}" destId="{D274BFAF-9583-5344-B3C7-A8C139C1DB7C}" srcOrd="0" destOrd="0" presId="urn:microsoft.com/office/officeart/2005/8/layout/radial1"/>
    <dgm:cxn modelId="{AF0A276C-EF87-574E-A6BB-008CE392EC64}" type="presOf" srcId="{C2CF4692-032F-714D-98E9-31059A497DB4}" destId="{ED0D9FFA-6743-504F-86F2-41BD43AAFDC5}" srcOrd="1" destOrd="0" presId="urn:microsoft.com/office/officeart/2005/8/layout/radial1"/>
    <dgm:cxn modelId="{41E9C5A4-F170-BE48-8B04-B890F30DF4B4}" srcId="{95310295-29F5-8D46-B396-0669D56DAAAF}" destId="{387F73E0-44BC-9144-97A4-F9ED6537AAB5}" srcOrd="2" destOrd="0" parTransId="{C0D44798-DC8F-5149-B664-AC958A183BA0}" sibTransId="{78A9C8AB-8915-B649-9F1D-5A00A0A9F5AE}"/>
    <dgm:cxn modelId="{C9A09F1E-B2F2-F54A-86E0-C02B831AB7B6}" type="presOf" srcId="{0FF79AF3-C783-F24B-81ED-5DA2F424DFCC}" destId="{9B57FC0C-3914-9D45-B7B9-0DBA004A08A5}" srcOrd="0" destOrd="0" presId="urn:microsoft.com/office/officeart/2005/8/layout/radial1"/>
    <dgm:cxn modelId="{771FD6B8-EDE2-9540-B6ED-9B421C84BEF0}" type="presOf" srcId="{5F7E644C-7FE1-CA41-82EE-63E5F1ECC0CC}" destId="{605846DE-8A1C-FF42-AE71-2EA96477AFFB}" srcOrd="0" destOrd="0" presId="urn:microsoft.com/office/officeart/2005/8/layout/radial1"/>
    <dgm:cxn modelId="{28E64FB0-D325-F344-B5CD-76437B061307}" type="presOf" srcId="{C0D44798-DC8F-5149-B664-AC958A183BA0}" destId="{FA4A9089-6E1F-4144-A77C-385048C3DBC2}" srcOrd="0" destOrd="0" presId="urn:microsoft.com/office/officeart/2005/8/layout/radial1"/>
    <dgm:cxn modelId="{479C2B4F-E820-3045-A31C-106CC628C7F0}" type="presOf" srcId="{22DE8EAB-FEFA-894F-B387-AF30DC933254}" destId="{41AF700E-6228-E946-ADAA-56D816022F1C}" srcOrd="1" destOrd="0" presId="urn:microsoft.com/office/officeart/2005/8/layout/radial1"/>
    <dgm:cxn modelId="{0D2FA059-5EF8-1644-9D28-1587EB7ADCEC}" type="presOf" srcId="{3A49AB4C-4134-A64A-810C-F00D7FDF42E9}" destId="{146357FD-C729-B345-9B75-B37D1CF5023B}" srcOrd="0" destOrd="0" presId="urn:microsoft.com/office/officeart/2005/8/layout/radial1"/>
    <dgm:cxn modelId="{C108937C-4566-A845-A775-284BF8E228C0}" type="presOf" srcId="{387F73E0-44BC-9144-97A4-F9ED6537AAB5}" destId="{08405D6A-96ED-C746-8FE7-9AB3B94DB1F4}" srcOrd="0" destOrd="0" presId="urn:microsoft.com/office/officeart/2005/8/layout/radial1"/>
    <dgm:cxn modelId="{A5AAAF3F-8382-D54C-8AF2-05D3E64EFC53}" type="presOf" srcId="{95310295-29F5-8D46-B396-0669D56DAAAF}" destId="{94018143-DAD6-FC46-93E1-21FD3DF1C581}" srcOrd="0" destOrd="0" presId="urn:microsoft.com/office/officeart/2005/8/layout/radial1"/>
    <dgm:cxn modelId="{4638F425-F8FF-954C-8E2B-0E193BB23145}" srcId="{95310295-29F5-8D46-B396-0669D56DAAAF}" destId="{70891940-CEB9-2D43-9A55-C8E9DD1CDD1C}" srcOrd="0" destOrd="0" parTransId="{0FF79AF3-C783-F24B-81ED-5DA2F424DFCC}" sibTransId="{BCEDE7EF-984F-164D-BD4C-AA09F85C7776}"/>
    <dgm:cxn modelId="{0868B632-7BC5-0E48-9991-AAE04A9A9E42}" type="presOf" srcId="{3CEDBBC7-0CEF-4941-B2E6-94783C807277}" destId="{4EDE2B6E-43B8-C241-BD44-500028A0F1D3}" srcOrd="0" destOrd="0" presId="urn:microsoft.com/office/officeart/2005/8/layout/radial1"/>
    <dgm:cxn modelId="{70B7B04F-F3E2-D743-9EDC-D042789D54A9}" type="presOf" srcId="{C0D44798-DC8F-5149-B664-AC958A183BA0}" destId="{D3EB510A-1822-0146-B8E0-AC84842F3084}" srcOrd="1" destOrd="0" presId="urn:microsoft.com/office/officeart/2005/8/layout/radial1"/>
    <dgm:cxn modelId="{D9C9DAF1-E4D1-6946-883D-EC5A84371198}" type="presParOf" srcId="{594CA2CC-B034-CD40-A386-6ADF140F08D5}" destId="{94018143-DAD6-FC46-93E1-21FD3DF1C581}" srcOrd="0" destOrd="0" presId="urn:microsoft.com/office/officeart/2005/8/layout/radial1"/>
    <dgm:cxn modelId="{19E68DB5-AF80-AC42-B3AE-538121FCBDAE}" type="presParOf" srcId="{594CA2CC-B034-CD40-A386-6ADF140F08D5}" destId="{9B57FC0C-3914-9D45-B7B9-0DBA004A08A5}" srcOrd="1" destOrd="0" presId="urn:microsoft.com/office/officeart/2005/8/layout/radial1"/>
    <dgm:cxn modelId="{70DD7C3A-F427-F147-9E47-91EA204B3516}" type="presParOf" srcId="{9B57FC0C-3914-9D45-B7B9-0DBA004A08A5}" destId="{6986EDB0-0FD1-3344-AC20-B5B6D1598742}" srcOrd="0" destOrd="0" presId="urn:microsoft.com/office/officeart/2005/8/layout/radial1"/>
    <dgm:cxn modelId="{8297E742-F235-BC47-9E90-102244BF6DE1}" type="presParOf" srcId="{594CA2CC-B034-CD40-A386-6ADF140F08D5}" destId="{D274BFAF-9583-5344-B3C7-A8C139C1DB7C}" srcOrd="2" destOrd="0" presId="urn:microsoft.com/office/officeart/2005/8/layout/radial1"/>
    <dgm:cxn modelId="{D251BC31-C954-F04F-84F5-DAF723BE6A37}" type="presParOf" srcId="{594CA2CC-B034-CD40-A386-6ADF140F08D5}" destId="{3A69250E-C14C-3446-A776-E4CAB12F9CC8}" srcOrd="3" destOrd="0" presId="urn:microsoft.com/office/officeart/2005/8/layout/radial1"/>
    <dgm:cxn modelId="{0F3D1356-21B6-3642-9E1F-13907C6A5E3C}" type="presParOf" srcId="{3A69250E-C14C-3446-A776-E4CAB12F9CC8}" destId="{ECDD5B9D-3F84-E14D-90EC-CA0ED1F5ABBB}" srcOrd="0" destOrd="0" presId="urn:microsoft.com/office/officeart/2005/8/layout/radial1"/>
    <dgm:cxn modelId="{33B57E08-69D4-CA4D-A5DB-016BA27A675E}" type="presParOf" srcId="{594CA2CC-B034-CD40-A386-6ADF140F08D5}" destId="{605846DE-8A1C-FF42-AE71-2EA96477AFFB}" srcOrd="4" destOrd="0" presId="urn:microsoft.com/office/officeart/2005/8/layout/radial1"/>
    <dgm:cxn modelId="{86134FC7-6428-2543-B3FA-CEFBABFE7F7F}" type="presParOf" srcId="{594CA2CC-B034-CD40-A386-6ADF140F08D5}" destId="{FA4A9089-6E1F-4144-A77C-385048C3DBC2}" srcOrd="5" destOrd="0" presId="urn:microsoft.com/office/officeart/2005/8/layout/radial1"/>
    <dgm:cxn modelId="{8EF246A1-0139-AB45-BE2D-7EFBEBFD888A}" type="presParOf" srcId="{FA4A9089-6E1F-4144-A77C-385048C3DBC2}" destId="{D3EB510A-1822-0146-B8E0-AC84842F3084}" srcOrd="0" destOrd="0" presId="urn:microsoft.com/office/officeart/2005/8/layout/radial1"/>
    <dgm:cxn modelId="{542ECF8D-1DE4-B14A-81B7-71F8C2FD3B2F}" type="presParOf" srcId="{594CA2CC-B034-CD40-A386-6ADF140F08D5}" destId="{08405D6A-96ED-C746-8FE7-9AB3B94DB1F4}" srcOrd="6" destOrd="0" presId="urn:microsoft.com/office/officeart/2005/8/layout/radial1"/>
    <dgm:cxn modelId="{610E33E8-78AD-A74E-95D8-49F555125253}" type="presParOf" srcId="{594CA2CC-B034-CD40-A386-6ADF140F08D5}" destId="{14EEA67A-46AD-C944-92F1-AC4788376E2A}" srcOrd="7" destOrd="0" presId="urn:microsoft.com/office/officeart/2005/8/layout/radial1"/>
    <dgm:cxn modelId="{85842D32-4E9C-BD49-ABDB-96CCB68B2B2A}" type="presParOf" srcId="{14EEA67A-46AD-C944-92F1-AC4788376E2A}" destId="{6982CE4E-A0A8-ED4E-9A2F-F79ED587CE53}" srcOrd="0" destOrd="0" presId="urn:microsoft.com/office/officeart/2005/8/layout/radial1"/>
    <dgm:cxn modelId="{D0A73889-AA37-304B-B145-217EE8431C49}" type="presParOf" srcId="{594CA2CC-B034-CD40-A386-6ADF140F08D5}" destId="{146357FD-C729-B345-9B75-B37D1CF5023B}" srcOrd="8" destOrd="0" presId="urn:microsoft.com/office/officeart/2005/8/layout/radial1"/>
    <dgm:cxn modelId="{9565BBAE-61C5-8143-AA81-87D93E9F716E}" type="presParOf" srcId="{594CA2CC-B034-CD40-A386-6ADF140F08D5}" destId="{4EDE2B6E-43B8-C241-BD44-500028A0F1D3}" srcOrd="9" destOrd="0" presId="urn:microsoft.com/office/officeart/2005/8/layout/radial1"/>
    <dgm:cxn modelId="{1CA6D4F6-F982-4E4B-8F31-2A6417095A20}" type="presParOf" srcId="{4EDE2B6E-43B8-C241-BD44-500028A0F1D3}" destId="{EAC3CE3C-639A-5C49-BC82-81DDFF65C3A9}" srcOrd="0" destOrd="0" presId="urn:microsoft.com/office/officeart/2005/8/layout/radial1"/>
    <dgm:cxn modelId="{0549198C-E203-6A45-8407-68D108B70394}" type="presParOf" srcId="{594CA2CC-B034-CD40-A386-6ADF140F08D5}" destId="{9C70A227-1037-B044-9BB3-95E874800E2F}" srcOrd="10" destOrd="0" presId="urn:microsoft.com/office/officeart/2005/8/layout/radial1"/>
    <dgm:cxn modelId="{0AE3FD50-985E-CD4E-8DF7-509FBC99B178}" type="presParOf" srcId="{594CA2CC-B034-CD40-A386-6ADF140F08D5}" destId="{5D75747A-3A0F-EE44-BD07-C27C40A832BC}" srcOrd="11" destOrd="0" presId="urn:microsoft.com/office/officeart/2005/8/layout/radial1"/>
    <dgm:cxn modelId="{E5376056-2B51-E74A-B691-E8C680745BA7}" type="presParOf" srcId="{5D75747A-3A0F-EE44-BD07-C27C40A832BC}" destId="{ED0D9FFA-6743-504F-86F2-41BD43AAFDC5}" srcOrd="0" destOrd="0" presId="urn:microsoft.com/office/officeart/2005/8/layout/radial1"/>
    <dgm:cxn modelId="{8FE0AEBA-AACC-924D-B929-43AE211DBC18}" type="presParOf" srcId="{594CA2CC-B034-CD40-A386-6ADF140F08D5}" destId="{078B8512-04D6-0646-A2BC-7DF4BFC4F097}" srcOrd="12" destOrd="0" presId="urn:microsoft.com/office/officeart/2005/8/layout/radial1"/>
    <dgm:cxn modelId="{BA9B398E-D690-5547-8974-47490683057B}" type="presParOf" srcId="{594CA2CC-B034-CD40-A386-6ADF140F08D5}" destId="{AE91D349-53CB-E245-9B34-89BBC28685DC}" srcOrd="13" destOrd="0" presId="urn:microsoft.com/office/officeart/2005/8/layout/radial1"/>
    <dgm:cxn modelId="{792A1D2F-B91C-F547-8139-960B2C164016}" type="presParOf" srcId="{AE91D349-53CB-E245-9B34-89BBC28685DC}" destId="{41AF700E-6228-E946-ADAA-56D816022F1C}" srcOrd="0" destOrd="0" presId="urn:microsoft.com/office/officeart/2005/8/layout/radial1"/>
    <dgm:cxn modelId="{A73672D0-2B99-BC48-A618-1578D007821B}" type="presParOf" srcId="{594CA2CC-B034-CD40-A386-6ADF140F08D5}" destId="{638AB7F3-8844-BB41-A259-D1D85118C62F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980C41-826C-4A46-8674-ECF7622F413C}" type="doc">
      <dgm:prSet loTypeId="urn:microsoft.com/office/officeart/2005/8/layout/venn3" loCatId="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094695-51A8-F445-9383-05B7A4A384D7}">
      <dgm:prSet phldrT="[Text]"/>
      <dgm:spPr/>
      <dgm:t>
        <a:bodyPr/>
        <a:lstStyle/>
        <a:p>
          <a:pPr algn="ctr"/>
          <a:r>
            <a:rPr lang="en-US" b="1" dirty="0" smtClean="0"/>
            <a:t>Personal</a:t>
          </a:r>
          <a:r>
            <a:rPr lang="en-US" b="1" baseline="0" dirty="0" smtClean="0"/>
            <a:t>      Life</a:t>
          </a:r>
          <a:r>
            <a:rPr lang="en-US" baseline="0" dirty="0" smtClean="0"/>
            <a:t>	</a:t>
          </a:r>
          <a:endParaRPr lang="en-US" dirty="0"/>
        </a:p>
      </dgm:t>
    </dgm:pt>
    <dgm:pt modelId="{89EC39C3-9512-EF48-A1DD-C7F3D284F580}" type="parTrans" cxnId="{FA12FEC4-8EE7-E94B-A981-065B236E93C2}">
      <dgm:prSet/>
      <dgm:spPr/>
      <dgm:t>
        <a:bodyPr/>
        <a:lstStyle/>
        <a:p>
          <a:endParaRPr lang="en-US"/>
        </a:p>
      </dgm:t>
    </dgm:pt>
    <dgm:pt modelId="{F7BCF5D2-97B4-EE4D-83F8-50A4F578485A}" type="sibTrans" cxnId="{FA12FEC4-8EE7-E94B-A981-065B236E93C2}">
      <dgm:prSet/>
      <dgm:spPr/>
      <dgm:t>
        <a:bodyPr/>
        <a:lstStyle/>
        <a:p>
          <a:endParaRPr lang="en-US"/>
        </a:p>
      </dgm:t>
    </dgm:pt>
    <dgm:pt modelId="{6E66D4F9-DA8E-AD4E-A60F-C1DF9E585617}">
      <dgm:prSet phldrT="[Text]"/>
      <dgm:spPr/>
      <dgm:t>
        <a:bodyPr/>
        <a:lstStyle/>
        <a:p>
          <a:r>
            <a:rPr lang="en-US" b="1" dirty="0" smtClean="0"/>
            <a:t>  Professional</a:t>
          </a:r>
          <a:r>
            <a:rPr lang="en-US" b="1" baseline="0" dirty="0" smtClean="0"/>
            <a:t> Life</a:t>
          </a:r>
        </a:p>
        <a:p>
          <a:endParaRPr lang="en-US" dirty="0"/>
        </a:p>
      </dgm:t>
    </dgm:pt>
    <dgm:pt modelId="{40B64F45-7945-DE40-81C0-3B57EBCEFF61}" type="parTrans" cxnId="{6F281360-8FD8-AB46-B517-469823DDB93C}">
      <dgm:prSet/>
      <dgm:spPr/>
      <dgm:t>
        <a:bodyPr/>
        <a:lstStyle/>
        <a:p>
          <a:endParaRPr lang="en-US"/>
        </a:p>
      </dgm:t>
    </dgm:pt>
    <dgm:pt modelId="{D30E34A8-905B-6142-8ACD-FA14EED740F6}" type="sibTrans" cxnId="{6F281360-8FD8-AB46-B517-469823DDB93C}">
      <dgm:prSet/>
      <dgm:spPr/>
      <dgm:t>
        <a:bodyPr/>
        <a:lstStyle/>
        <a:p>
          <a:endParaRPr lang="en-US"/>
        </a:p>
      </dgm:t>
    </dgm:pt>
    <dgm:pt modelId="{6D7CA20D-8317-2046-AADD-2A1F2C677859}" type="pres">
      <dgm:prSet presAssocID="{72980C41-826C-4A46-8674-ECF7622F41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550F04-3328-EC44-A3A8-789D1D2695A5}" type="pres">
      <dgm:prSet presAssocID="{B7094695-51A8-F445-9383-05B7A4A384D7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2E501-6C10-2E43-9278-11A67E90CD36}" type="pres">
      <dgm:prSet presAssocID="{F7BCF5D2-97B4-EE4D-83F8-50A4F578485A}" presName="space" presStyleCnt="0"/>
      <dgm:spPr/>
    </dgm:pt>
    <dgm:pt modelId="{0E32ED27-AA01-AC4D-97FB-6C64FAA3F708}" type="pres">
      <dgm:prSet presAssocID="{6E66D4F9-DA8E-AD4E-A60F-C1DF9E585617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12FEC4-8EE7-E94B-A981-065B236E93C2}" srcId="{72980C41-826C-4A46-8674-ECF7622F413C}" destId="{B7094695-51A8-F445-9383-05B7A4A384D7}" srcOrd="0" destOrd="0" parTransId="{89EC39C3-9512-EF48-A1DD-C7F3D284F580}" sibTransId="{F7BCF5D2-97B4-EE4D-83F8-50A4F578485A}"/>
    <dgm:cxn modelId="{A3B02955-9572-C94E-9237-5326D95F1B8D}" type="presOf" srcId="{72980C41-826C-4A46-8674-ECF7622F413C}" destId="{6D7CA20D-8317-2046-AADD-2A1F2C677859}" srcOrd="0" destOrd="0" presId="urn:microsoft.com/office/officeart/2005/8/layout/venn3"/>
    <dgm:cxn modelId="{12AB5DD8-04C4-2B4A-8A46-E8006D769F0E}" type="presOf" srcId="{6E66D4F9-DA8E-AD4E-A60F-C1DF9E585617}" destId="{0E32ED27-AA01-AC4D-97FB-6C64FAA3F708}" srcOrd="0" destOrd="0" presId="urn:microsoft.com/office/officeart/2005/8/layout/venn3"/>
    <dgm:cxn modelId="{22CC8A8A-1C7C-F048-8870-34A89BA24CD7}" type="presOf" srcId="{B7094695-51A8-F445-9383-05B7A4A384D7}" destId="{A5550F04-3328-EC44-A3A8-789D1D2695A5}" srcOrd="0" destOrd="0" presId="urn:microsoft.com/office/officeart/2005/8/layout/venn3"/>
    <dgm:cxn modelId="{6F281360-8FD8-AB46-B517-469823DDB93C}" srcId="{72980C41-826C-4A46-8674-ECF7622F413C}" destId="{6E66D4F9-DA8E-AD4E-A60F-C1DF9E585617}" srcOrd="1" destOrd="0" parTransId="{40B64F45-7945-DE40-81C0-3B57EBCEFF61}" sibTransId="{D30E34A8-905B-6142-8ACD-FA14EED740F6}"/>
    <dgm:cxn modelId="{B9D4A8F6-08EA-2A40-B445-96DFB486125C}" type="presParOf" srcId="{6D7CA20D-8317-2046-AADD-2A1F2C677859}" destId="{A5550F04-3328-EC44-A3A8-789D1D2695A5}" srcOrd="0" destOrd="0" presId="urn:microsoft.com/office/officeart/2005/8/layout/venn3"/>
    <dgm:cxn modelId="{E9402D45-854B-2541-AE19-ED169319804B}" type="presParOf" srcId="{6D7CA20D-8317-2046-AADD-2A1F2C677859}" destId="{9972E501-6C10-2E43-9278-11A67E90CD36}" srcOrd="1" destOrd="0" presId="urn:microsoft.com/office/officeart/2005/8/layout/venn3"/>
    <dgm:cxn modelId="{E27C4753-C6C3-B643-9C8F-4B0422DE9159}" type="presParOf" srcId="{6D7CA20D-8317-2046-AADD-2A1F2C677859}" destId="{0E32ED27-AA01-AC4D-97FB-6C64FAA3F708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353A3-7E91-DA4B-AD6E-E9300718CF58}">
      <dsp:nvSpPr>
        <dsp:cNvPr id="0" name=""/>
        <dsp:cNvSpPr/>
      </dsp:nvSpPr>
      <dsp:spPr>
        <a:xfrm>
          <a:off x="2331" y="51651"/>
          <a:ext cx="2272797" cy="46181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Physical</a:t>
          </a:r>
          <a:endParaRPr lang="en-US" sz="2200" kern="1200" dirty="0"/>
        </a:p>
      </dsp:txBody>
      <dsp:txXfrm>
        <a:off x="2331" y="51651"/>
        <a:ext cx="2272797" cy="461819"/>
      </dsp:txXfrm>
    </dsp:sp>
    <dsp:sp modelId="{A20E1B46-D723-8D48-8C7B-F84623FFBC54}">
      <dsp:nvSpPr>
        <dsp:cNvPr id="0" name=""/>
        <dsp:cNvSpPr/>
      </dsp:nvSpPr>
      <dsp:spPr>
        <a:xfrm>
          <a:off x="2331" y="513471"/>
          <a:ext cx="2272797" cy="34587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Stronger immune</a:t>
          </a:r>
          <a:r>
            <a:rPr lang="en-US" sz="1500" kern="1200" baseline="0" dirty="0" smtClean="0"/>
            <a:t> system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Less</a:t>
          </a:r>
          <a:r>
            <a:rPr lang="en-US" sz="1500" kern="1200" baseline="0" dirty="0" smtClean="0"/>
            <a:t> bothered by aches and pains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baseline="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baseline="0" dirty="0" smtClean="0"/>
            <a:t>Lower blood pressure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baseline="0" dirty="0" smtClean="0"/>
            <a:t>Exercise more often and take better care of their health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baseline="0" dirty="0" smtClean="0"/>
            <a:t>Sleep longer and feel more refreshed upon waking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>
        <a:off x="2331" y="513471"/>
        <a:ext cx="2272797" cy="3458700"/>
      </dsp:txXfrm>
    </dsp:sp>
    <dsp:sp modelId="{8CD2A427-FE1E-A041-96B2-E37A73E61441}">
      <dsp:nvSpPr>
        <dsp:cNvPr id="0" name=""/>
        <dsp:cNvSpPr/>
      </dsp:nvSpPr>
      <dsp:spPr>
        <a:xfrm>
          <a:off x="2593319" y="51651"/>
          <a:ext cx="2272797" cy="46181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526803"/>
                <a:satOff val="5815"/>
                <a:lumOff val="3823"/>
                <a:alphaOff val="0"/>
                <a:shade val="74000"/>
                <a:satMod val="130000"/>
                <a:lumMod val="90000"/>
              </a:schemeClr>
              <a:schemeClr val="accent2">
                <a:hueOff val="526803"/>
                <a:satOff val="5815"/>
                <a:lumOff val="382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526803"/>
              <a:satOff val="5815"/>
              <a:lumOff val="3823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Social</a:t>
          </a:r>
          <a:endParaRPr lang="en-US" sz="2200" kern="1200" dirty="0"/>
        </a:p>
      </dsp:txBody>
      <dsp:txXfrm>
        <a:off x="2593319" y="51651"/>
        <a:ext cx="2272797" cy="461819"/>
      </dsp:txXfrm>
    </dsp:sp>
    <dsp:sp modelId="{AEF75755-B1A3-4E48-8020-5E1878CB2AA7}">
      <dsp:nvSpPr>
        <dsp:cNvPr id="0" name=""/>
        <dsp:cNvSpPr/>
      </dsp:nvSpPr>
      <dsp:spPr>
        <a:xfrm>
          <a:off x="2593319" y="513471"/>
          <a:ext cx="2272797" cy="3458700"/>
        </a:xfrm>
        <a:prstGeom prst="rect">
          <a:avLst/>
        </a:prstGeom>
        <a:solidFill>
          <a:schemeClr val="accent2">
            <a:tint val="40000"/>
            <a:alpha val="90000"/>
            <a:hueOff val="437696"/>
            <a:satOff val="10373"/>
            <a:lumOff val="1024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437696"/>
              <a:satOff val="10373"/>
              <a:lumOff val="10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More helpful, generous, and compassionate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More forgiving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More outgoing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Feel less lonely and isolated</a:t>
          </a:r>
        </a:p>
      </dsp:txBody>
      <dsp:txXfrm>
        <a:off x="2593319" y="513471"/>
        <a:ext cx="2272797" cy="3458700"/>
      </dsp:txXfrm>
    </dsp:sp>
    <dsp:sp modelId="{9121C23E-7EFB-1448-BFA2-44587541478D}">
      <dsp:nvSpPr>
        <dsp:cNvPr id="0" name=""/>
        <dsp:cNvSpPr/>
      </dsp:nvSpPr>
      <dsp:spPr>
        <a:xfrm>
          <a:off x="5184308" y="51651"/>
          <a:ext cx="2272797" cy="46181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1053607"/>
                <a:satOff val="11630"/>
                <a:lumOff val="7647"/>
                <a:alphaOff val="0"/>
                <a:shade val="74000"/>
                <a:satMod val="130000"/>
                <a:lumMod val="90000"/>
              </a:schemeClr>
              <a:schemeClr val="accent2">
                <a:hueOff val="1053607"/>
                <a:satOff val="11630"/>
                <a:lumOff val="764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1053607"/>
              <a:satOff val="11630"/>
              <a:lumOff val="7647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Psychological</a:t>
          </a:r>
          <a:endParaRPr lang="en-US" sz="2200" kern="1200" dirty="0"/>
        </a:p>
      </dsp:txBody>
      <dsp:txXfrm>
        <a:off x="5184308" y="51651"/>
        <a:ext cx="2272797" cy="461819"/>
      </dsp:txXfrm>
    </dsp:sp>
    <dsp:sp modelId="{87559495-92CD-3649-A442-24344BD11D33}">
      <dsp:nvSpPr>
        <dsp:cNvPr id="0" name=""/>
        <dsp:cNvSpPr/>
      </dsp:nvSpPr>
      <dsp:spPr>
        <a:xfrm>
          <a:off x="5184308" y="513471"/>
          <a:ext cx="2272797" cy="3458700"/>
        </a:xfrm>
        <a:prstGeom prst="rect">
          <a:avLst/>
        </a:prstGeom>
        <a:solidFill>
          <a:schemeClr val="accent2">
            <a:tint val="40000"/>
            <a:alpha val="90000"/>
            <a:hueOff val="875391"/>
            <a:satOff val="20745"/>
            <a:lumOff val="2049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875391"/>
              <a:satOff val="20745"/>
              <a:lumOff val="20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Higher</a:t>
          </a:r>
          <a:r>
            <a:rPr lang="en-US" sz="1500" kern="1200" baseline="0" dirty="0" smtClean="0"/>
            <a:t> levels of positive emotion</a:t>
          </a:r>
          <a:endParaRPr lang="en-US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More alert, alive and aware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More</a:t>
          </a:r>
          <a:r>
            <a:rPr lang="en-US" sz="1500" kern="1200" baseline="0" dirty="0" smtClean="0"/>
            <a:t> joy and pleasure</a:t>
          </a:r>
          <a:endParaRPr lang="en-US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More optimism</a:t>
          </a:r>
          <a:r>
            <a:rPr lang="en-US" sz="1500" kern="1200" baseline="0" dirty="0" smtClean="0"/>
            <a:t> and happiness</a:t>
          </a:r>
          <a:endParaRPr lang="en-US" sz="1500" kern="1200" dirty="0" smtClean="0"/>
        </a:p>
      </dsp:txBody>
      <dsp:txXfrm>
        <a:off x="5184308" y="513471"/>
        <a:ext cx="2272797" cy="3458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E5B62-B3C7-1D48-A4EC-8DBCC618AA30}">
      <dsp:nvSpPr>
        <dsp:cNvPr id="0" name=""/>
        <dsp:cNvSpPr/>
      </dsp:nvSpPr>
      <dsp:spPr>
        <a:xfrm>
          <a:off x="29" y="147871"/>
          <a:ext cx="2836790" cy="5760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Job Satisfaction</a:t>
          </a:r>
          <a:endParaRPr lang="en-US" sz="2000" kern="1200" dirty="0"/>
        </a:p>
      </dsp:txBody>
      <dsp:txXfrm>
        <a:off x="29" y="147871"/>
        <a:ext cx="2836790" cy="576000"/>
      </dsp:txXfrm>
    </dsp:sp>
    <dsp:sp modelId="{C9F9708C-D307-B44E-81DE-438BE8F4F57E}">
      <dsp:nvSpPr>
        <dsp:cNvPr id="0" name=""/>
        <dsp:cNvSpPr/>
      </dsp:nvSpPr>
      <dsp:spPr>
        <a:xfrm>
          <a:off x="29" y="723871"/>
          <a:ext cx="2836790" cy="26026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Positive working</a:t>
          </a:r>
          <a:r>
            <a:rPr lang="en-US" sz="2000" kern="1200" baseline="0" dirty="0" smtClean="0"/>
            <a:t> environment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Engagement</a:t>
          </a:r>
          <a:endParaRPr lang="en-US" sz="2000" kern="1200" baseline="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Performance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Retention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Cohesion </a:t>
          </a:r>
        </a:p>
      </dsp:txBody>
      <dsp:txXfrm>
        <a:off x="29" y="723871"/>
        <a:ext cx="2836790" cy="2602603"/>
      </dsp:txXfrm>
    </dsp:sp>
    <dsp:sp modelId="{BA31FA8F-F3AD-CD47-B995-5A06B6663841}">
      <dsp:nvSpPr>
        <dsp:cNvPr id="0" name=""/>
        <dsp:cNvSpPr/>
      </dsp:nvSpPr>
      <dsp:spPr>
        <a:xfrm>
          <a:off x="3233971" y="147871"/>
          <a:ext cx="2836790" cy="5760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1053607"/>
                <a:satOff val="11630"/>
                <a:lumOff val="7647"/>
                <a:alphaOff val="0"/>
                <a:shade val="74000"/>
                <a:satMod val="130000"/>
                <a:lumMod val="90000"/>
              </a:schemeClr>
              <a:schemeClr val="accent2">
                <a:hueOff val="1053607"/>
                <a:satOff val="11630"/>
                <a:lumOff val="764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1053607"/>
              <a:satOff val="11630"/>
              <a:lumOff val="7647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Sense of Community</a:t>
          </a:r>
          <a:endParaRPr lang="en-US" sz="2000" kern="1200" dirty="0"/>
        </a:p>
      </dsp:txBody>
      <dsp:txXfrm>
        <a:off x="3233971" y="147871"/>
        <a:ext cx="2836790" cy="576000"/>
      </dsp:txXfrm>
    </dsp:sp>
    <dsp:sp modelId="{BE9DC252-1ED5-524B-A45F-E300293D6458}">
      <dsp:nvSpPr>
        <dsp:cNvPr id="0" name=""/>
        <dsp:cNvSpPr/>
      </dsp:nvSpPr>
      <dsp:spPr>
        <a:xfrm>
          <a:off x="3233971" y="723871"/>
          <a:ext cx="2836790" cy="2602603"/>
        </a:xfrm>
        <a:prstGeom prst="rect">
          <a:avLst/>
        </a:prstGeom>
        <a:solidFill>
          <a:schemeClr val="accent2">
            <a:tint val="40000"/>
            <a:alpha val="90000"/>
            <a:hueOff val="875391"/>
            <a:satOff val="20745"/>
            <a:lumOff val="2049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875391"/>
              <a:satOff val="20745"/>
              <a:lumOff val="20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Social Support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Interdependence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Collaboration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Trust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Positive attitude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Drawing more meaning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Greater wellbeing and happiness</a:t>
          </a:r>
        </a:p>
      </dsp:txBody>
      <dsp:txXfrm>
        <a:off x="3233971" y="723871"/>
        <a:ext cx="2836790" cy="2602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18143-DAD6-FC46-93E1-21FD3DF1C581}">
      <dsp:nvSpPr>
        <dsp:cNvPr id="0" name=""/>
        <dsp:cNvSpPr/>
      </dsp:nvSpPr>
      <dsp:spPr>
        <a:xfrm>
          <a:off x="4062378" y="2255443"/>
          <a:ext cx="1487737" cy="148773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Ways</a:t>
          </a:r>
          <a:r>
            <a:rPr lang="en-US" sz="2100" kern="1200" baseline="0" dirty="0" smtClean="0"/>
            <a:t> to Cultivate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Gratitude</a:t>
          </a:r>
          <a:endParaRPr lang="en-US" sz="2100" kern="1200" dirty="0"/>
        </a:p>
      </dsp:txBody>
      <dsp:txXfrm>
        <a:off x="4280252" y="2473317"/>
        <a:ext cx="1051989" cy="1051989"/>
      </dsp:txXfrm>
    </dsp:sp>
    <dsp:sp modelId="{9B57FC0C-3914-9D45-B7B9-0DBA004A08A5}">
      <dsp:nvSpPr>
        <dsp:cNvPr id="0" name=""/>
        <dsp:cNvSpPr/>
      </dsp:nvSpPr>
      <dsp:spPr>
        <a:xfrm rot="16199244">
          <a:off x="4433600" y="1869111"/>
          <a:ext cx="744803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744803" y="1393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787381" y="1864421"/>
        <a:ext cx="37240" cy="37240"/>
      </dsp:txXfrm>
    </dsp:sp>
    <dsp:sp modelId="{D274BFAF-9583-5344-B3C7-A8C139C1DB7C}">
      <dsp:nvSpPr>
        <dsp:cNvPr id="0" name=""/>
        <dsp:cNvSpPr/>
      </dsp:nvSpPr>
      <dsp:spPr>
        <a:xfrm>
          <a:off x="4061887" y="22902"/>
          <a:ext cx="1487737" cy="148773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Journal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List 3 Things</a:t>
          </a:r>
          <a:endParaRPr lang="en-US" sz="1800" kern="1200" dirty="0"/>
        </a:p>
      </dsp:txBody>
      <dsp:txXfrm>
        <a:off x="4279761" y="240776"/>
        <a:ext cx="1051989" cy="1051989"/>
      </dsp:txXfrm>
    </dsp:sp>
    <dsp:sp modelId="{3A69250E-C14C-3446-A776-E4CAB12F9CC8}">
      <dsp:nvSpPr>
        <dsp:cNvPr id="0" name=""/>
        <dsp:cNvSpPr/>
      </dsp:nvSpPr>
      <dsp:spPr>
        <a:xfrm rot="19285243">
          <a:off x="5306527" y="2289398"/>
          <a:ext cx="744419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744419" y="1393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60127" y="2284718"/>
        <a:ext cx="37220" cy="37220"/>
      </dsp:txXfrm>
    </dsp:sp>
    <dsp:sp modelId="{605846DE-8A1C-FF42-AE71-2EA96477AFFB}">
      <dsp:nvSpPr>
        <dsp:cNvPr id="0" name=""/>
        <dsp:cNvSpPr/>
      </dsp:nvSpPr>
      <dsp:spPr>
        <a:xfrm>
          <a:off x="5807358" y="863476"/>
          <a:ext cx="1487737" cy="148773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Morning</a:t>
          </a:r>
          <a:r>
            <a:rPr lang="en-US" sz="1800" kern="1200" baseline="0" dirty="0" smtClean="0"/>
            <a:t> +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Night time Routine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/>
        </a:p>
      </dsp:txBody>
      <dsp:txXfrm>
        <a:off x="6025232" y="1081350"/>
        <a:ext cx="1051989" cy="1051989"/>
      </dsp:txXfrm>
    </dsp:sp>
    <dsp:sp modelId="{FA4A9089-6E1F-4144-A77C-385048C3DBC2}">
      <dsp:nvSpPr>
        <dsp:cNvPr id="0" name=""/>
        <dsp:cNvSpPr/>
      </dsp:nvSpPr>
      <dsp:spPr>
        <a:xfrm rot="771597">
          <a:off x="5522123" y="3233775"/>
          <a:ext cx="744324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744324" y="1393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75677" y="3229098"/>
        <a:ext cx="37216" cy="37216"/>
      </dsp:txXfrm>
    </dsp:sp>
    <dsp:sp modelId="{08405D6A-96ED-C746-8FE7-9AB3B94DB1F4}">
      <dsp:nvSpPr>
        <dsp:cNvPr id="0" name=""/>
        <dsp:cNvSpPr/>
      </dsp:nvSpPr>
      <dsp:spPr>
        <a:xfrm>
          <a:off x="6238454" y="2752230"/>
          <a:ext cx="1487737" cy="148773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At</a:t>
          </a:r>
          <a:r>
            <a:rPr lang="en-US" sz="2100" kern="1200" baseline="0" dirty="0" smtClean="0"/>
            <a:t> Dinner</a:t>
          </a:r>
          <a:endParaRPr lang="en-US" sz="2100" kern="1200" dirty="0"/>
        </a:p>
      </dsp:txBody>
      <dsp:txXfrm>
        <a:off x="6456328" y="2970104"/>
        <a:ext cx="1051989" cy="1051989"/>
      </dsp:txXfrm>
    </dsp:sp>
    <dsp:sp modelId="{14EEA67A-46AD-C944-92F1-AC4788376E2A}">
      <dsp:nvSpPr>
        <dsp:cNvPr id="0" name=""/>
        <dsp:cNvSpPr/>
      </dsp:nvSpPr>
      <dsp:spPr>
        <a:xfrm rot="3857824">
          <a:off x="4918038" y="3991106"/>
          <a:ext cx="744590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744590" y="1393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71719" y="3986422"/>
        <a:ext cx="37229" cy="37229"/>
      </dsp:txXfrm>
    </dsp:sp>
    <dsp:sp modelId="{146357FD-C729-B345-9B75-B37D1CF5023B}">
      <dsp:nvSpPr>
        <dsp:cNvPr id="0" name=""/>
        <dsp:cNvSpPr/>
      </dsp:nvSpPr>
      <dsp:spPr>
        <a:xfrm>
          <a:off x="5030550" y="4266893"/>
          <a:ext cx="1487737" cy="148773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Gratitude</a:t>
          </a:r>
          <a:r>
            <a:rPr lang="en-US" sz="2100" kern="1200" baseline="0" dirty="0" smtClean="0"/>
            <a:t> Walk</a:t>
          </a:r>
          <a:endParaRPr lang="en-US" sz="2100" kern="1200" dirty="0"/>
        </a:p>
      </dsp:txBody>
      <dsp:txXfrm>
        <a:off x="5248424" y="4484767"/>
        <a:ext cx="1051989" cy="1051989"/>
      </dsp:txXfrm>
    </dsp:sp>
    <dsp:sp modelId="{4EDE2B6E-43B8-C241-BD44-500028A0F1D3}">
      <dsp:nvSpPr>
        <dsp:cNvPr id="0" name=""/>
        <dsp:cNvSpPr/>
      </dsp:nvSpPr>
      <dsp:spPr>
        <a:xfrm rot="6943538">
          <a:off x="3949162" y="3991106"/>
          <a:ext cx="745016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745016" y="1393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303044" y="3986412"/>
        <a:ext cx="37250" cy="37250"/>
      </dsp:txXfrm>
    </dsp:sp>
    <dsp:sp modelId="{9C70A227-1037-B044-9BB3-95E874800E2F}">
      <dsp:nvSpPr>
        <dsp:cNvPr id="0" name=""/>
        <dsp:cNvSpPr/>
      </dsp:nvSpPr>
      <dsp:spPr>
        <a:xfrm>
          <a:off x="3093224" y="4266893"/>
          <a:ext cx="1487737" cy="148773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Express Gratitude </a:t>
          </a:r>
          <a:endParaRPr lang="en-US" sz="2100" kern="1200" dirty="0"/>
        </a:p>
      </dsp:txBody>
      <dsp:txXfrm>
        <a:off x="3311098" y="4484767"/>
        <a:ext cx="1051989" cy="1051989"/>
      </dsp:txXfrm>
    </dsp:sp>
    <dsp:sp modelId="{5D75747A-3A0F-EE44-BD07-C27C40A832BC}">
      <dsp:nvSpPr>
        <dsp:cNvPr id="0" name=""/>
        <dsp:cNvSpPr/>
      </dsp:nvSpPr>
      <dsp:spPr>
        <a:xfrm rot="10028740">
          <a:off x="3345077" y="3233775"/>
          <a:ext cx="745282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745282" y="1393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99086" y="3229074"/>
        <a:ext cx="37264" cy="37264"/>
      </dsp:txXfrm>
    </dsp:sp>
    <dsp:sp modelId="{078B8512-04D6-0646-A2BC-7DF4BFC4F097}">
      <dsp:nvSpPr>
        <dsp:cNvPr id="0" name=""/>
        <dsp:cNvSpPr/>
      </dsp:nvSpPr>
      <dsp:spPr>
        <a:xfrm>
          <a:off x="1885320" y="2752230"/>
          <a:ext cx="1487737" cy="148773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At Stoplight or Traffic</a:t>
          </a:r>
          <a:endParaRPr lang="en-US" sz="2100" kern="1200" dirty="0"/>
        </a:p>
      </dsp:txBody>
      <dsp:txXfrm>
        <a:off x="2103194" y="2970104"/>
        <a:ext cx="1051989" cy="1051989"/>
      </dsp:txXfrm>
    </dsp:sp>
    <dsp:sp modelId="{AE91D349-53CB-E245-9B34-89BBC28685DC}">
      <dsp:nvSpPr>
        <dsp:cNvPr id="0" name=""/>
        <dsp:cNvSpPr/>
      </dsp:nvSpPr>
      <dsp:spPr>
        <a:xfrm rot="13113814">
          <a:off x="3560672" y="2289398"/>
          <a:ext cx="745187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745187" y="1393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914636" y="2284699"/>
        <a:ext cx="37259" cy="37259"/>
      </dsp:txXfrm>
    </dsp:sp>
    <dsp:sp modelId="{638AB7F3-8844-BB41-A259-D1D85118C62F}">
      <dsp:nvSpPr>
        <dsp:cNvPr id="0" name=""/>
        <dsp:cNvSpPr/>
      </dsp:nvSpPr>
      <dsp:spPr>
        <a:xfrm>
          <a:off x="2316416" y="863476"/>
          <a:ext cx="1487737" cy="148773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Anytime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Anywhere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Any</a:t>
          </a:r>
          <a:r>
            <a:rPr lang="en-US" sz="1800" kern="1200" baseline="0" dirty="0" smtClean="0"/>
            <a:t> way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2534290" y="1081350"/>
        <a:ext cx="1051989" cy="10519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50F04-3328-EC44-A3A8-789D1D2695A5}">
      <dsp:nvSpPr>
        <dsp:cNvPr id="0" name=""/>
        <dsp:cNvSpPr/>
      </dsp:nvSpPr>
      <dsp:spPr>
        <a:xfrm>
          <a:off x="3444" y="493521"/>
          <a:ext cx="2445776" cy="244577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alpha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alpha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4599" tIns="27940" rIns="134599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Personal</a:t>
          </a:r>
          <a:r>
            <a:rPr lang="en-US" sz="2200" b="1" kern="1200" baseline="0" dirty="0" smtClean="0"/>
            <a:t>      Life</a:t>
          </a:r>
          <a:r>
            <a:rPr lang="en-US" sz="2200" kern="1200" baseline="0" dirty="0" smtClean="0"/>
            <a:t>	</a:t>
          </a:r>
          <a:endParaRPr lang="en-US" sz="2200" kern="1200" dirty="0"/>
        </a:p>
      </dsp:txBody>
      <dsp:txXfrm>
        <a:off x="361620" y="851697"/>
        <a:ext cx="1729424" cy="1729424"/>
      </dsp:txXfrm>
    </dsp:sp>
    <dsp:sp modelId="{0E32ED27-AA01-AC4D-97FB-6C64FAA3F708}">
      <dsp:nvSpPr>
        <dsp:cNvPr id="0" name=""/>
        <dsp:cNvSpPr/>
      </dsp:nvSpPr>
      <dsp:spPr>
        <a:xfrm>
          <a:off x="1960065" y="493521"/>
          <a:ext cx="2445776" cy="244577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alpha val="50000"/>
                <a:hueOff val="1053607"/>
                <a:satOff val="11630"/>
                <a:lumOff val="7647"/>
                <a:alphaOff val="0"/>
                <a:shade val="74000"/>
                <a:satMod val="130000"/>
                <a:lumMod val="90000"/>
              </a:schemeClr>
              <a:schemeClr val="accent2">
                <a:alpha val="50000"/>
                <a:hueOff val="1053607"/>
                <a:satOff val="11630"/>
                <a:lumOff val="764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4599" tIns="27940" rIns="134599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  Professional</a:t>
          </a:r>
          <a:r>
            <a:rPr lang="en-US" sz="2200" b="1" kern="1200" baseline="0" dirty="0" smtClean="0"/>
            <a:t> Life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2318241" y="851697"/>
        <a:ext cx="1729424" cy="1729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1F33B-12FD-3F43-9D0E-A34FDFC94F7F}" type="datetimeFigureOut">
              <a:rPr lang="en-US" smtClean="0"/>
              <a:t>2/23/16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5059C-A9C0-5648-A78D-B033B39E4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6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CB08BFF-2903-0E42-A173-FC40C8B3826C}" type="datetimeFigureOut">
              <a:rPr lang="en-US" altLang="en-US" smtClean="0"/>
              <a:pPr/>
              <a:t>2/23/16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7F8E3EB-7B3E-AD41-B0DE-AE118270251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834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CC60-F9D7-B446-97FD-EFBE49116590}" type="datetimeFigureOut">
              <a:rPr lang="en-US" altLang="en-US" smtClean="0"/>
              <a:pPr/>
              <a:t>2/23/16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BF34-21C8-5542-80E0-220DCBCDD5F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68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CC60-F9D7-B446-97FD-EFBE49116590}" type="datetimeFigureOut">
              <a:rPr lang="en-US" altLang="en-US" smtClean="0"/>
              <a:pPr/>
              <a:t>2/23/16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BF34-21C8-5542-80E0-220DCBCDD5F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224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CC60-F9D7-B446-97FD-EFBE49116590}" type="datetimeFigureOut">
              <a:rPr lang="en-US" altLang="en-US" smtClean="0"/>
              <a:pPr/>
              <a:t>2/23/16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BF34-21C8-5542-80E0-220DCBCDD5F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760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CC60-F9D7-B446-97FD-EFBE49116590}" type="datetimeFigureOut">
              <a:rPr lang="en-US" altLang="en-US" smtClean="0"/>
              <a:pPr/>
              <a:t>2/23/16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BF34-21C8-5542-80E0-220DCBCDD5F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655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CC60-F9D7-B446-97FD-EFBE49116590}" type="datetimeFigureOut">
              <a:rPr lang="en-US" altLang="en-US" smtClean="0"/>
              <a:pPr/>
              <a:t>2/23/16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BF34-21C8-5542-80E0-220DCBCDD5F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077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CC60-F9D7-B446-97FD-EFBE49116590}" type="datetimeFigureOut">
              <a:rPr lang="en-US" altLang="en-US" smtClean="0"/>
              <a:pPr/>
              <a:t>2/23/16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BF34-21C8-5542-80E0-220DCBCDD5F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81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5F88-B07E-9A42-8F20-043E46377D66}" type="datetimeFigureOut">
              <a:rPr lang="en-US" altLang="en-US" smtClean="0"/>
              <a:pPr/>
              <a:t>2/23/16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5ACA-F6E8-8442-899F-57C3AAAC68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807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DD6F-F91B-5B47-AC05-7F9C2352454B}" type="datetimeFigureOut">
              <a:rPr lang="en-US" altLang="en-US" smtClean="0"/>
              <a:pPr/>
              <a:t>2/23/16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BBEB-183E-B248-A9BE-D5079AD6754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25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D8A-6C85-EA41-9C9E-EBDC479BA348}" type="datetimeFigureOut">
              <a:rPr lang="en-US" altLang="en-US" smtClean="0"/>
              <a:pPr/>
              <a:t>2/23/16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ECFD-649C-4045-926E-F5A90253FA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28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5332-087D-9D41-9C07-C4267228582C}" type="datetimeFigureOut">
              <a:rPr lang="en-US" altLang="en-US" smtClean="0"/>
              <a:pPr/>
              <a:t>2/23/16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7208-B4BA-F243-B851-6CC52C2E137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75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A50D-5E0C-DD40-93FB-442CC5D68767}" type="datetimeFigureOut">
              <a:rPr lang="en-US" altLang="en-US" smtClean="0"/>
              <a:pPr/>
              <a:t>2/23/16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0125-7E17-A940-A7E7-E7511A0716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18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7471-6707-0C44-84D4-9C6722B946A7}" type="datetimeFigureOut">
              <a:rPr lang="en-US" altLang="en-US" smtClean="0"/>
              <a:pPr/>
              <a:t>2/23/16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E9BB-5C9D-2741-B853-80ED33BBE86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84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AC37-52C6-2344-87DB-F5E9BA17C6D3}" type="datetimeFigureOut">
              <a:rPr lang="en-US" altLang="en-US" smtClean="0"/>
              <a:pPr/>
              <a:t>2/23/16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A2B5-46A2-1C48-93F2-0FA9DC50138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58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CC5FB-6433-1543-A71B-EC96659C8517}" type="datetimeFigureOut">
              <a:rPr lang="en-US" altLang="en-US" smtClean="0"/>
              <a:pPr/>
              <a:t>2/23/16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737F-5450-EF45-9612-C04823F63A3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74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2EF6-9F93-B84E-BEE6-8D723BBA3B90}" type="datetimeFigureOut">
              <a:rPr lang="en-US" altLang="en-US" smtClean="0"/>
              <a:pPr/>
              <a:t>2/23/16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C15-2663-174A-8550-C4DBBD14EC0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50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2732-EB78-674F-943F-DCCEE797D8F7}" type="datetimeFigureOut">
              <a:rPr lang="en-US" altLang="en-US" smtClean="0"/>
              <a:pPr/>
              <a:t>2/23/16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60B9-E36A-E148-BC70-DEE8C72BF3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83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01CC60-F9D7-B446-97FD-EFBE49116590}" type="datetimeFigureOut">
              <a:rPr lang="en-US" altLang="en-US" smtClean="0"/>
              <a:pPr/>
              <a:t>2/23/16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70BF34-21C8-5542-80E0-220DCBCDD5F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40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900" dirty="0" smtClean="0">
                <a:solidFill>
                  <a:schemeClr val="accent4">
                    <a:lumMod val="75000"/>
                  </a:schemeClr>
                </a:solidFill>
                <a:latin typeface="Calisto MT" charset="0"/>
                <a:ea typeface="Calisto MT" charset="0"/>
                <a:cs typeface="Calisto MT" charset="0"/>
              </a:rPr>
              <a:t>The Power of Gratitude </a:t>
            </a:r>
            <a:r>
              <a:rPr lang="en-US" altLang="en-US" sz="3900" dirty="0" smtClean="0">
                <a:latin typeface="Calisto MT" charset="0"/>
                <a:ea typeface="Calisto MT" charset="0"/>
                <a:cs typeface="Calisto MT" charset="0"/>
              </a:rPr>
              <a:t/>
            </a:r>
            <a:br>
              <a:rPr lang="en-US" altLang="en-US" sz="3900" dirty="0" smtClean="0">
                <a:latin typeface="Calisto MT" charset="0"/>
                <a:ea typeface="Calisto MT" charset="0"/>
                <a:cs typeface="Calisto MT" charset="0"/>
              </a:rPr>
            </a:br>
            <a:r>
              <a:rPr lang="en-US" altLang="en-US" sz="3300" dirty="0" smtClean="0">
                <a:solidFill>
                  <a:schemeClr val="accent3">
                    <a:lumMod val="75000"/>
                  </a:schemeClr>
                </a:solidFill>
                <a:latin typeface="Calisto MT" charset="0"/>
                <a:ea typeface="Calisto MT" charset="0"/>
                <a:cs typeface="Calisto MT" charset="0"/>
              </a:rPr>
              <a:t>for Personal and Professional Growth</a:t>
            </a:r>
            <a:endParaRPr lang="en-US" altLang="en-US" sz="3300" dirty="0">
              <a:solidFill>
                <a:schemeClr val="accent3">
                  <a:lumMod val="75000"/>
                </a:schemeClr>
              </a:solidFill>
              <a:latin typeface="Calisto MT" charset="0"/>
              <a:ea typeface="Calisto MT" charset="0"/>
              <a:cs typeface="Calisto MT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21934" y="3914586"/>
            <a:ext cx="5308866" cy="1377651"/>
          </a:xfrm>
        </p:spPr>
        <p:txBody>
          <a:bodyPr/>
          <a:lstStyle/>
          <a:p>
            <a:r>
              <a:rPr lang="en-US" dirty="0" smtClean="0"/>
              <a:t>Laura </a:t>
            </a:r>
            <a:r>
              <a:rPr lang="en-US" dirty="0" err="1" smtClean="0"/>
              <a:t>McMullin</a:t>
            </a:r>
            <a:r>
              <a:rPr lang="en-US" dirty="0" smtClean="0"/>
              <a:t> PhD</a:t>
            </a:r>
          </a:p>
          <a:p>
            <a:r>
              <a:rPr lang="en-US" dirty="0" smtClean="0"/>
              <a:t>UCLA Teacher Education 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12" y="893774"/>
            <a:ext cx="8250294" cy="549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"/>
            <a:ext cx="9144000" cy="63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Gratitude at Work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737157"/>
              </p:ext>
            </p:extLst>
          </p:nvPr>
        </p:nvGraphicFramePr>
        <p:xfrm>
          <a:off x="1636295" y="2461317"/>
          <a:ext cx="6070792" cy="3474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00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1157372"/>
              </p:ext>
            </p:extLst>
          </p:nvPr>
        </p:nvGraphicFramePr>
        <p:xfrm>
          <a:off x="-364385" y="550015"/>
          <a:ext cx="9611513" cy="5777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45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4700"/>
            <a:ext cx="9144000" cy="529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By the end of this weekend…</a:t>
            </a:r>
            <a:br>
              <a:rPr lang="en-US" dirty="0" smtClean="0"/>
            </a:br>
            <a:r>
              <a:rPr lang="en-US" b="1" dirty="0" smtClean="0">
                <a:solidFill>
                  <a:srgbClr val="31757B"/>
                </a:solidFill>
              </a:rPr>
              <a:t>Express Gratitude</a:t>
            </a:r>
            <a:endParaRPr lang="en-US" b="1" dirty="0">
              <a:solidFill>
                <a:srgbClr val="31757B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46999265"/>
              </p:ext>
            </p:extLst>
          </p:nvPr>
        </p:nvGraphicFramePr>
        <p:xfrm>
          <a:off x="2041929" y="2619446"/>
          <a:ext cx="4409287" cy="3432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726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Wonderful Resources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473" y="2615460"/>
            <a:ext cx="5461000" cy="2095500"/>
          </a:xfrm>
        </p:spPr>
      </p:pic>
      <p:sp>
        <p:nvSpPr>
          <p:cNvPr id="5" name="TextBox 4"/>
          <p:cNvSpPr txBox="1"/>
          <p:nvPr/>
        </p:nvSpPr>
        <p:spPr>
          <a:xfrm>
            <a:off x="2797475" y="4860757"/>
            <a:ext cx="377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31757B"/>
                </a:solidFill>
              </a:rPr>
              <a:t>www.greatergood.berkeley.edu</a:t>
            </a:r>
            <a:endParaRPr lang="en-US" b="1" dirty="0">
              <a:solidFill>
                <a:srgbClr val="3175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338" y="2921366"/>
            <a:ext cx="6799262" cy="25837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074" y="749394"/>
            <a:ext cx="6709526" cy="131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5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17" y="921275"/>
            <a:ext cx="7686712" cy="51284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64011" y="447574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Sincerely Grateful,</a:t>
            </a:r>
          </a:p>
          <a:p>
            <a:r>
              <a:rPr lang="en-US" sz="1200" dirty="0" smtClean="0"/>
              <a:t> </a:t>
            </a:r>
            <a:endParaRPr lang="en-US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Laura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McMullin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PhD 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200" dirty="0" err="1" smtClean="0"/>
              <a:t>mcmullin@gseis.ucla.edu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961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1016000"/>
            <a:ext cx="7239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8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Gratitude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94459" y="2490134"/>
            <a:ext cx="6798736" cy="344499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31757B"/>
                </a:solidFill>
              </a:rPr>
              <a:t>Dr. Robert Emmons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 worlds leading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scientific expert on gratitude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Psychology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Professor - UC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Davis</a:t>
            </a:r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i="1" dirty="0" smtClean="0">
                <a:solidFill>
                  <a:srgbClr val="31757B"/>
                </a:solidFill>
              </a:rPr>
              <a:t>Thanks</a:t>
            </a:r>
            <a:r>
              <a:rPr lang="en-US" i="1" dirty="0">
                <a:solidFill>
                  <a:srgbClr val="31757B"/>
                </a:solidFill>
              </a:rPr>
              <a:t>! How the </a:t>
            </a:r>
            <a:endParaRPr lang="en-US" i="1" dirty="0" smtClean="0">
              <a:solidFill>
                <a:srgbClr val="31757B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31757B"/>
                </a:solidFill>
              </a:rPr>
              <a:t>New </a:t>
            </a:r>
            <a:r>
              <a:rPr lang="en-US" i="1" dirty="0">
                <a:solidFill>
                  <a:srgbClr val="31757B"/>
                </a:solidFill>
              </a:rPr>
              <a:t>Science of Gratitude </a:t>
            </a:r>
            <a:endParaRPr lang="en-US" i="1" dirty="0" smtClean="0">
              <a:solidFill>
                <a:srgbClr val="31757B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31757B"/>
                </a:solidFill>
              </a:rPr>
              <a:t>Can </a:t>
            </a:r>
            <a:r>
              <a:rPr lang="en-US" i="1" dirty="0">
                <a:solidFill>
                  <a:srgbClr val="31757B"/>
                </a:solidFill>
              </a:rPr>
              <a:t>Make You </a:t>
            </a:r>
            <a:r>
              <a:rPr lang="en-US" i="1" dirty="0" smtClean="0">
                <a:solidFill>
                  <a:srgbClr val="31757B"/>
                </a:solidFill>
              </a:rPr>
              <a:t>Happier</a:t>
            </a:r>
          </a:p>
          <a:p>
            <a:pPr marL="0" indent="0" algn="ctr">
              <a:buNone/>
            </a:pPr>
            <a:endParaRPr lang="en-US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5377507" y="2847309"/>
            <a:ext cx="2066925" cy="2066925"/>
            <a:chOff x="2366168" y="43060"/>
            <a:chExt cx="2066925" cy="2066925"/>
          </a:xfrm>
          <a:scene3d>
            <a:camera prst="orthographicFront"/>
            <a:lightRig rig="flat" dir="t"/>
          </a:scene3d>
        </p:grpSpPr>
        <p:sp>
          <p:nvSpPr>
            <p:cNvPr id="13" name="Oval 12"/>
            <p:cNvSpPr/>
            <p:nvPr/>
          </p:nvSpPr>
          <p:spPr>
            <a:xfrm>
              <a:off x="2366168" y="43060"/>
              <a:ext cx="2066925" cy="2066925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2641758" y="404772"/>
              <a:ext cx="1515745" cy="9301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Physical</a:t>
              </a:r>
              <a:r>
                <a:rPr lang="en-US" sz="1800" kern="1200" baseline="0" dirty="0" smtClean="0"/>
                <a:t> Health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23322" y="4139138"/>
            <a:ext cx="2066925" cy="2066925"/>
            <a:chOff x="3111983" y="1334889"/>
            <a:chExt cx="2066925" cy="2066925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3111983" y="1334889"/>
              <a:ext cx="2066925" cy="2066925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526803"/>
                <a:satOff val="5815"/>
                <a:lumOff val="3823"/>
                <a:alphaOff val="0"/>
              </a:schemeClr>
            </a:fillRef>
            <a:effectRef idx="1">
              <a:schemeClr val="accent2">
                <a:alpha val="50000"/>
                <a:hueOff val="526803"/>
                <a:satOff val="5815"/>
                <a:lumOff val="3823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6"/>
            <p:cNvSpPr/>
            <p:nvPr/>
          </p:nvSpPr>
          <p:spPr>
            <a:xfrm>
              <a:off x="3744118" y="1868844"/>
              <a:ext cx="1240155" cy="11368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Psychological</a:t>
              </a:r>
              <a:r>
                <a:rPr lang="en-US" sz="1800" kern="1200" baseline="0" dirty="0" smtClean="0"/>
                <a:t> Wellbeing</a:t>
              </a:r>
              <a:endParaRPr lang="en-US" sz="18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31692" y="4139138"/>
            <a:ext cx="2066925" cy="2066925"/>
            <a:chOff x="1620353" y="1334889"/>
            <a:chExt cx="2066925" cy="2066925"/>
          </a:xfrm>
          <a:scene3d>
            <a:camera prst="orthographicFront"/>
            <a:lightRig rig="flat" dir="t"/>
          </a:scene3d>
        </p:grpSpPr>
        <p:sp>
          <p:nvSpPr>
            <p:cNvPr id="9" name="Oval 8"/>
            <p:cNvSpPr/>
            <p:nvPr/>
          </p:nvSpPr>
          <p:spPr>
            <a:xfrm>
              <a:off x="1620353" y="1334889"/>
              <a:ext cx="2066925" cy="2066925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1053607"/>
                <a:satOff val="11630"/>
                <a:lumOff val="7647"/>
                <a:alphaOff val="0"/>
              </a:schemeClr>
            </a:fillRef>
            <a:effectRef idx="1">
              <a:schemeClr val="accent2">
                <a:alpha val="50000"/>
                <a:hueOff val="1053607"/>
                <a:satOff val="11630"/>
                <a:lumOff val="7647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8"/>
            <p:cNvSpPr/>
            <p:nvPr/>
          </p:nvSpPr>
          <p:spPr>
            <a:xfrm>
              <a:off x="1814988" y="1868844"/>
              <a:ext cx="1240155" cy="11368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Relationships</a:t>
              </a:r>
              <a:endParaRPr lang="en-US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813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 of Gratitude</a:t>
            </a:r>
            <a:br>
              <a:rPr lang="en-US" dirty="0" smtClean="0"/>
            </a:br>
            <a:r>
              <a:rPr lang="en-US" dirty="0" smtClean="0">
                <a:solidFill>
                  <a:srgbClr val="31757B"/>
                </a:solidFill>
              </a:rPr>
              <a:t>Two Components</a:t>
            </a:r>
            <a:endParaRPr lang="en-US" dirty="0">
              <a:solidFill>
                <a:srgbClr val="31757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			1. It’s an affirmation of goodness. </a:t>
            </a:r>
          </a:p>
          <a:p>
            <a:pPr marL="0" indent="0">
              <a:buNone/>
            </a:pPr>
            <a:r>
              <a:rPr lang="en-US" dirty="0" smtClean="0"/>
              <a:t>“We affirm that there are good things in the world, gifts, and benefits we’ve received. This doesn’t mean life is perfect; it doesn’t ignore complaints, burdens, and hassles. </a:t>
            </a:r>
            <a:r>
              <a:rPr lang="en-US" dirty="0" smtClean="0">
                <a:solidFill>
                  <a:schemeClr val="tx1"/>
                </a:solidFill>
              </a:rPr>
              <a:t>But when we look at life as a whole,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gratitude encourages us to identify some amount of goodness in our lives.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							~ </a:t>
            </a:r>
            <a:r>
              <a:rPr lang="en-US" dirty="0"/>
              <a:t>	Dr. Robert </a:t>
            </a:r>
            <a:r>
              <a:rPr lang="en-US" dirty="0" smtClean="0"/>
              <a:t>Emmons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	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2. Affirming where the goodness comes from.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“We recognize the sources of this goodness as being outside of ourselves.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True gratitude involves a humble dependence on others</a:t>
            </a:r>
            <a:r>
              <a:rPr lang="en-US" dirty="0" smtClean="0"/>
              <a:t>: we acknowledge that other people—or even higher powers, if you’re of a spiritual mindset—gave us many gifts, big and small, to help us achieve in our lives”    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~ </a:t>
            </a:r>
            <a:r>
              <a:rPr lang="en-US" dirty="0"/>
              <a:t>	Dr. Robert </a:t>
            </a:r>
            <a:r>
              <a:rPr lang="en-US" dirty="0" err="1" smtClean="0"/>
              <a:t>Edmmons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Definition of Gratitude</a:t>
            </a:r>
            <a:br>
              <a:rPr lang="en-US" dirty="0" smtClean="0"/>
            </a:br>
            <a:r>
              <a:rPr lang="en-US" dirty="0" smtClean="0">
                <a:solidFill>
                  <a:srgbClr val="31757B"/>
                </a:solidFill>
              </a:rPr>
              <a:t>Two Components</a:t>
            </a:r>
            <a:endParaRPr lang="en-US" dirty="0">
              <a:solidFill>
                <a:srgbClr val="3175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1129950"/>
            <a:ext cx="6798734" cy="1303867"/>
          </a:xfrm>
        </p:spPr>
        <p:txBody>
          <a:bodyPr/>
          <a:lstStyle/>
          <a:p>
            <a:r>
              <a:rPr lang="en-US" dirty="0" smtClean="0"/>
              <a:t>Gratitude Experiment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14402"/>
              </p:ext>
            </p:extLst>
          </p:nvPr>
        </p:nvGraphicFramePr>
        <p:xfrm>
          <a:off x="1505667" y="3060793"/>
          <a:ext cx="6118566" cy="2514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522"/>
                <a:gridCol w="2039522"/>
                <a:gridCol w="2039522"/>
              </a:tblGrid>
              <a:tr h="752939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A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B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C</a:t>
                      </a:r>
                      <a:endParaRPr lang="en-US" sz="3000" dirty="0"/>
                    </a:p>
                  </a:txBody>
                  <a:tcPr/>
                </a:tc>
              </a:tr>
              <a:tr h="17620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21336" y="2433817"/>
            <a:ext cx="27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Journals to </a:t>
            </a:r>
            <a:r>
              <a:rPr lang="en-US" smtClean="0"/>
              <a:t>300 people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47070" y="5723418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Daily Lists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732" y="3913363"/>
            <a:ext cx="1435995" cy="14359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892" y="3913363"/>
            <a:ext cx="1374682" cy="1653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346" y="3913363"/>
            <a:ext cx="1347869" cy="134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be 14"/>
          <p:cNvSpPr/>
          <p:nvPr/>
        </p:nvSpPr>
        <p:spPr>
          <a:xfrm>
            <a:off x="5867796" y="3768463"/>
            <a:ext cx="1048632" cy="1600538"/>
          </a:xfrm>
          <a:prstGeom prst="cub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317" y="4803901"/>
            <a:ext cx="1435995" cy="1435995"/>
          </a:xfrm>
          <a:prstGeom prst="rect">
            <a:avLst/>
          </a:prstGeom>
        </p:spPr>
      </p:pic>
      <p:sp>
        <p:nvSpPr>
          <p:cNvPr id="13" name="Cube 12"/>
          <p:cNvSpPr/>
          <p:nvPr/>
        </p:nvSpPr>
        <p:spPr>
          <a:xfrm>
            <a:off x="4051917" y="4241705"/>
            <a:ext cx="1048632" cy="1600538"/>
          </a:xfrm>
          <a:prstGeom prst="cub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098" y="4740319"/>
            <a:ext cx="1374682" cy="16539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088" y="586497"/>
            <a:ext cx="3923683" cy="1063235"/>
          </a:xfrm>
        </p:spPr>
        <p:txBody>
          <a:bodyPr/>
          <a:lstStyle/>
          <a:p>
            <a:r>
              <a:rPr lang="en-US" dirty="0" smtClean="0"/>
              <a:t>Findings: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0651" y="865845"/>
            <a:ext cx="48942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Higher Level of Wellbeing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2083968" y="2613952"/>
            <a:ext cx="1048632" cy="2846328"/>
          </a:xfrm>
          <a:prstGeom prst="cub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350" y="4894659"/>
            <a:ext cx="1347869" cy="134523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26719" y="1313025"/>
            <a:ext cx="22990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Slept Better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86161" y="1785842"/>
            <a:ext cx="30059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Exercised More</a:t>
            </a:r>
          </a:p>
        </p:txBody>
      </p:sp>
    </p:spTree>
    <p:extLst>
      <p:ext uri="{BB962C8B-B14F-4D97-AF65-F5344CB8AC3E}">
        <p14:creationId xmlns:p14="http://schemas.microsoft.com/office/powerpoint/2010/main" val="65914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77355951"/>
              </p:ext>
            </p:extLst>
          </p:nvPr>
        </p:nvGraphicFramePr>
        <p:xfrm>
          <a:off x="955793" y="2069431"/>
          <a:ext cx="7459437" cy="4023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155032" y="629770"/>
            <a:ext cx="72601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</a:rPr>
              <a:t>Key Findings</a:t>
            </a:r>
            <a:r>
              <a:rPr lang="en-US" sz="2000" b="1" dirty="0"/>
              <a:t>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200" dirty="0"/>
              <a:t>People who practice gratitude consistently </a:t>
            </a:r>
            <a:endParaRPr lang="en-US" sz="2200" dirty="0" smtClean="0"/>
          </a:p>
          <a:p>
            <a:pPr algn="ctr"/>
            <a:r>
              <a:rPr lang="en-US" sz="2200" dirty="0" smtClean="0"/>
              <a:t>report </a:t>
            </a:r>
            <a:r>
              <a:rPr lang="en-US" sz="2200" dirty="0"/>
              <a:t>a host of benefits</a:t>
            </a:r>
          </a:p>
        </p:txBody>
      </p:sp>
    </p:spTree>
    <p:extLst>
      <p:ext uri="{BB962C8B-B14F-4D97-AF65-F5344CB8AC3E}">
        <p14:creationId xmlns:p14="http://schemas.microsoft.com/office/powerpoint/2010/main" val="21128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743" y="1664042"/>
            <a:ext cx="6798734" cy="456631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76866" y="915337"/>
            <a:ext cx="6798734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Let’s Practice!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262704">
            <a:off x="2722574" y="2750075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People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557587">
            <a:off x="4563154" y="3407004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Places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8108" y="3577866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Things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2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3228</TotalTime>
  <Words>230</Words>
  <Application>Microsoft Macintosh PowerPoint</Application>
  <PresentationFormat>On-screen Show (4:3)</PresentationFormat>
  <Paragraphs>94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Calisto MT</vt:lpstr>
      <vt:lpstr>Century Gothic</vt:lpstr>
      <vt:lpstr>Garamond</vt:lpstr>
      <vt:lpstr>ＭＳ Ｐゴシック</vt:lpstr>
      <vt:lpstr>Arial</vt:lpstr>
      <vt:lpstr>Organic</vt:lpstr>
      <vt:lpstr>The Power of Gratitude  for Personal and Professional Growth</vt:lpstr>
      <vt:lpstr>PowerPoint Presentation</vt:lpstr>
      <vt:lpstr>Gratitude Research</vt:lpstr>
      <vt:lpstr>Definition of Gratitude Two Components</vt:lpstr>
      <vt:lpstr>Definition of Gratitude Two Components</vt:lpstr>
      <vt:lpstr>Gratitude Experiment</vt:lpstr>
      <vt:lpstr>Findings:</vt:lpstr>
      <vt:lpstr>PowerPoint Presentation</vt:lpstr>
      <vt:lpstr>PowerPoint Presentation</vt:lpstr>
      <vt:lpstr>PowerPoint Presentation</vt:lpstr>
      <vt:lpstr>PowerPoint Presentation</vt:lpstr>
      <vt:lpstr>Gratitude at Work</vt:lpstr>
      <vt:lpstr>PowerPoint Presentation</vt:lpstr>
      <vt:lpstr>PowerPoint Presentation</vt:lpstr>
      <vt:lpstr>By the end of this weekend… Express Gratitude</vt:lpstr>
      <vt:lpstr>Wonderful Resources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 409  </dc:title>
  <dc:creator>Laura McMullin</dc:creator>
  <cp:lastModifiedBy>Laura McMullin</cp:lastModifiedBy>
  <cp:revision>188</cp:revision>
  <dcterms:created xsi:type="dcterms:W3CDTF">2016-01-03T00:42:43Z</dcterms:created>
  <dcterms:modified xsi:type="dcterms:W3CDTF">2016-02-24T07:14:19Z</dcterms:modified>
</cp:coreProperties>
</file>